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0"/>
  </p:notesMasterIdLst>
  <p:sldIdLst>
    <p:sldId id="256" r:id="rId2"/>
    <p:sldId id="262" r:id="rId3"/>
    <p:sldId id="308" r:id="rId4"/>
    <p:sldId id="257" r:id="rId5"/>
    <p:sldId id="282" r:id="rId6"/>
    <p:sldId id="270" r:id="rId7"/>
    <p:sldId id="283" r:id="rId8"/>
    <p:sldId id="309" r:id="rId9"/>
    <p:sldId id="296" r:id="rId10"/>
    <p:sldId id="285" r:id="rId11"/>
    <p:sldId id="284" r:id="rId12"/>
    <p:sldId id="269" r:id="rId13"/>
    <p:sldId id="298" r:id="rId14"/>
    <p:sldId id="272" r:id="rId15"/>
    <p:sldId id="274" r:id="rId16"/>
    <p:sldId id="278" r:id="rId17"/>
    <p:sldId id="303" r:id="rId18"/>
    <p:sldId id="292" r:id="rId19"/>
    <p:sldId id="289" r:id="rId20"/>
    <p:sldId id="291" r:id="rId21"/>
    <p:sldId id="305" r:id="rId22"/>
    <p:sldId id="268" r:id="rId23"/>
    <p:sldId id="302" r:id="rId24"/>
    <p:sldId id="275" r:id="rId25"/>
    <p:sldId id="267" r:id="rId26"/>
    <p:sldId id="310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 Abbott" initials="JA" lastIdx="2" clrIdx="0">
    <p:extLst>
      <p:ext uri="{19B8F6BF-5375-455C-9EA6-DF929625EA0E}">
        <p15:presenceInfo xmlns:p15="http://schemas.microsoft.com/office/powerpoint/2012/main" userId="S-1-5-21-807666520-1470725239-620655208-21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87355" autoAdjust="0"/>
  </p:normalViewPr>
  <p:slideViewPr>
    <p:cSldViewPr snapToGrid="0">
      <p:cViewPr varScale="1">
        <p:scale>
          <a:sx n="57" d="100"/>
          <a:sy n="57" d="100"/>
        </p:scale>
        <p:origin x="9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E3BA2-BC10-4BE1-9B22-C2BE1365A0A8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976C9D4-516F-4E89-BB05-F8AD235FC8B1}">
      <dgm:prSet/>
      <dgm:spPr/>
      <dgm:t>
        <a:bodyPr/>
        <a:lstStyle/>
        <a:p>
          <a:pPr>
            <a:defRPr b="1"/>
          </a:pPr>
          <a:r>
            <a:rPr lang="en-US" dirty="0"/>
            <a:t>Institutional Effectiveness Office</a:t>
          </a:r>
        </a:p>
      </dgm:t>
    </dgm:pt>
    <dgm:pt modelId="{C7C804F1-B577-4952-827D-449EF1EDE620}" type="parTrans" cxnId="{6D72DCC5-720E-4760-BED7-C8629080B6C3}">
      <dgm:prSet/>
      <dgm:spPr/>
      <dgm:t>
        <a:bodyPr/>
        <a:lstStyle/>
        <a:p>
          <a:endParaRPr lang="en-US"/>
        </a:p>
      </dgm:t>
    </dgm:pt>
    <dgm:pt modelId="{9DF5D213-5344-41FD-9CCE-87C9C20B0614}" type="sibTrans" cxnId="{6D72DCC5-720E-4760-BED7-C8629080B6C3}">
      <dgm:prSet/>
      <dgm:spPr/>
      <dgm:t>
        <a:bodyPr/>
        <a:lstStyle/>
        <a:p>
          <a:endParaRPr lang="en-US"/>
        </a:p>
      </dgm:t>
    </dgm:pt>
    <dgm:pt modelId="{6CA46369-5445-4A96-8C3B-49500CE91AE2}">
      <dgm:prSet/>
      <dgm:spPr/>
      <dgm:t>
        <a:bodyPr/>
        <a:lstStyle/>
        <a:p>
          <a:r>
            <a:rPr lang="en-US"/>
            <a:t>Includes two Research Analysts</a:t>
          </a:r>
        </a:p>
      </dgm:t>
    </dgm:pt>
    <dgm:pt modelId="{0F89A3E2-3AED-48CD-A4BD-D469C4F47004}" type="parTrans" cxnId="{0FBA84EB-FEBD-4053-9DAA-8A45EC21B901}">
      <dgm:prSet/>
      <dgm:spPr/>
      <dgm:t>
        <a:bodyPr/>
        <a:lstStyle/>
        <a:p>
          <a:endParaRPr lang="en-US"/>
        </a:p>
      </dgm:t>
    </dgm:pt>
    <dgm:pt modelId="{96ADCDEB-DF58-4999-B0D9-25E130A4E193}" type="sibTrans" cxnId="{0FBA84EB-FEBD-4053-9DAA-8A45EC21B901}">
      <dgm:prSet/>
      <dgm:spPr/>
      <dgm:t>
        <a:bodyPr/>
        <a:lstStyle/>
        <a:p>
          <a:endParaRPr lang="en-US"/>
        </a:p>
      </dgm:t>
    </dgm:pt>
    <dgm:pt modelId="{905246C0-E274-44AC-85A5-20A5BF11EAFE}">
      <dgm:prSet/>
      <dgm:spPr/>
      <dgm:t>
        <a:bodyPr/>
        <a:lstStyle/>
        <a:p>
          <a:r>
            <a:rPr lang="en-US"/>
            <a:t>Oversight of Strong Workforce</a:t>
          </a:r>
        </a:p>
      </dgm:t>
    </dgm:pt>
    <dgm:pt modelId="{F8C48911-88A3-44F2-B619-3572FD2F8158}" type="parTrans" cxnId="{926AED39-9345-4F22-8B17-C3075DCA847A}">
      <dgm:prSet/>
      <dgm:spPr/>
      <dgm:t>
        <a:bodyPr/>
        <a:lstStyle/>
        <a:p>
          <a:endParaRPr lang="en-US"/>
        </a:p>
      </dgm:t>
    </dgm:pt>
    <dgm:pt modelId="{040301F8-2017-464C-8C5F-3D1E47E9C683}" type="sibTrans" cxnId="{926AED39-9345-4F22-8B17-C3075DCA847A}">
      <dgm:prSet/>
      <dgm:spPr/>
      <dgm:t>
        <a:bodyPr/>
        <a:lstStyle/>
        <a:p>
          <a:endParaRPr lang="en-US"/>
        </a:p>
      </dgm:t>
    </dgm:pt>
    <dgm:pt modelId="{41D0E95B-D229-49F0-8D62-897691F3A4FA}">
      <dgm:prSet/>
      <dgm:spPr/>
      <dgm:t>
        <a:bodyPr/>
        <a:lstStyle/>
        <a:p>
          <a:r>
            <a:rPr lang="en-US"/>
            <a:t>Competitive CTE proposal development process </a:t>
          </a:r>
        </a:p>
      </dgm:t>
    </dgm:pt>
    <dgm:pt modelId="{92BBB6CF-3398-421E-82B2-F44F3096749F}" type="parTrans" cxnId="{AAF16DA4-3832-4191-9BB8-4A110D212892}">
      <dgm:prSet/>
      <dgm:spPr/>
      <dgm:t>
        <a:bodyPr/>
        <a:lstStyle/>
        <a:p>
          <a:endParaRPr lang="en-US"/>
        </a:p>
      </dgm:t>
    </dgm:pt>
    <dgm:pt modelId="{523467A6-EEE7-4D95-A764-050570A446EF}" type="sibTrans" cxnId="{AAF16DA4-3832-4191-9BB8-4A110D212892}">
      <dgm:prSet/>
      <dgm:spPr/>
      <dgm:t>
        <a:bodyPr/>
        <a:lstStyle/>
        <a:p>
          <a:endParaRPr lang="en-US"/>
        </a:p>
      </dgm:t>
    </dgm:pt>
    <dgm:pt modelId="{356348D9-9DA7-42DD-BB03-455053A54BCA}">
      <dgm:prSet/>
      <dgm:spPr/>
      <dgm:t>
        <a:bodyPr/>
        <a:lstStyle/>
        <a:p>
          <a:pPr>
            <a:defRPr b="1"/>
          </a:pPr>
          <a:r>
            <a:rPr lang="en-US"/>
            <a:t>Goal is to make data usable</a:t>
          </a:r>
        </a:p>
      </dgm:t>
    </dgm:pt>
    <dgm:pt modelId="{2ADA32EF-2D2E-44D5-B2F4-EB12DFF9B6B7}" type="parTrans" cxnId="{45182D2E-0B9B-4B83-BACA-78792CD76849}">
      <dgm:prSet/>
      <dgm:spPr/>
      <dgm:t>
        <a:bodyPr/>
        <a:lstStyle/>
        <a:p>
          <a:endParaRPr lang="en-US"/>
        </a:p>
      </dgm:t>
    </dgm:pt>
    <dgm:pt modelId="{2F8805AC-3566-4D60-8B40-00CD255C227E}" type="sibTrans" cxnId="{45182D2E-0B9B-4B83-BACA-78792CD76849}">
      <dgm:prSet/>
      <dgm:spPr/>
      <dgm:t>
        <a:bodyPr/>
        <a:lstStyle/>
        <a:p>
          <a:endParaRPr lang="en-US"/>
        </a:p>
      </dgm:t>
    </dgm:pt>
    <dgm:pt modelId="{8B577A33-7919-4BB2-9ED5-2EE00C2C14DA}">
      <dgm:prSet/>
      <dgm:spPr/>
      <dgm:t>
        <a:bodyPr/>
        <a:lstStyle/>
        <a:p>
          <a:r>
            <a:rPr lang="en-US"/>
            <a:t>Technical Assistance </a:t>
          </a:r>
        </a:p>
      </dgm:t>
    </dgm:pt>
    <dgm:pt modelId="{26C69D24-0F1D-4D25-A5E1-891C6D055C83}" type="parTrans" cxnId="{12748141-91CC-4394-8A8C-4FE9234B8636}">
      <dgm:prSet/>
      <dgm:spPr/>
      <dgm:t>
        <a:bodyPr/>
        <a:lstStyle/>
        <a:p>
          <a:endParaRPr lang="en-US"/>
        </a:p>
      </dgm:t>
    </dgm:pt>
    <dgm:pt modelId="{1597C94C-181B-4322-B9F8-982BBAA8940A}" type="sibTrans" cxnId="{12748141-91CC-4394-8A8C-4FE9234B8636}">
      <dgm:prSet/>
      <dgm:spPr/>
      <dgm:t>
        <a:bodyPr/>
        <a:lstStyle/>
        <a:p>
          <a:endParaRPr lang="en-US"/>
        </a:p>
      </dgm:t>
    </dgm:pt>
    <dgm:pt modelId="{650DC1CC-5193-46FF-BA69-47F6A5EE3A79}">
      <dgm:prSet/>
      <dgm:spPr/>
      <dgm:t>
        <a:bodyPr/>
        <a:lstStyle/>
        <a:p>
          <a:r>
            <a:rPr lang="en-US"/>
            <a:t>Individual proposal support</a:t>
          </a:r>
        </a:p>
      </dgm:t>
    </dgm:pt>
    <dgm:pt modelId="{16522785-72E5-43A7-B688-6ECF35ADE718}" type="parTrans" cxnId="{D14B46B7-5179-4A3E-BEC7-88356C1F98DB}">
      <dgm:prSet/>
      <dgm:spPr/>
      <dgm:t>
        <a:bodyPr/>
        <a:lstStyle/>
        <a:p>
          <a:endParaRPr lang="en-US"/>
        </a:p>
      </dgm:t>
    </dgm:pt>
    <dgm:pt modelId="{8A27A5C0-8E87-4DD0-9ED2-B1470EAC3A78}" type="sibTrans" cxnId="{D14B46B7-5179-4A3E-BEC7-88356C1F98DB}">
      <dgm:prSet/>
      <dgm:spPr/>
      <dgm:t>
        <a:bodyPr/>
        <a:lstStyle/>
        <a:p>
          <a:endParaRPr lang="en-US"/>
        </a:p>
      </dgm:t>
    </dgm:pt>
    <dgm:pt modelId="{0C7FA236-50C8-4711-84D1-61803F39B2E1}" type="pres">
      <dgm:prSet presAssocID="{CCFE3BA2-BC10-4BE1-9B22-C2BE1365A0A8}" presName="root" presStyleCnt="0">
        <dgm:presLayoutVars>
          <dgm:dir/>
          <dgm:resizeHandles val="exact"/>
        </dgm:presLayoutVars>
      </dgm:prSet>
      <dgm:spPr/>
    </dgm:pt>
    <dgm:pt modelId="{9CD5FC4B-F0A0-4483-8C6A-C6F965E8414B}" type="pres">
      <dgm:prSet presAssocID="{4976C9D4-516F-4E89-BB05-F8AD235FC8B1}" presName="compNode" presStyleCnt="0"/>
      <dgm:spPr/>
    </dgm:pt>
    <dgm:pt modelId="{3558454E-EAB0-4CD3-BF2C-CD463B5F9CDC}" type="pres">
      <dgm:prSet presAssocID="{4976C9D4-516F-4E89-BB05-F8AD235FC8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E9AF318A-5D62-45F4-9878-205E1ACBF97C}" type="pres">
      <dgm:prSet presAssocID="{4976C9D4-516F-4E89-BB05-F8AD235FC8B1}" presName="iconSpace" presStyleCnt="0"/>
      <dgm:spPr/>
    </dgm:pt>
    <dgm:pt modelId="{042EA1B6-D86E-420B-9A6B-99D98914E268}" type="pres">
      <dgm:prSet presAssocID="{4976C9D4-516F-4E89-BB05-F8AD235FC8B1}" presName="parTx" presStyleLbl="revTx" presStyleIdx="0" presStyleCnt="4">
        <dgm:presLayoutVars>
          <dgm:chMax val="0"/>
          <dgm:chPref val="0"/>
        </dgm:presLayoutVars>
      </dgm:prSet>
      <dgm:spPr/>
    </dgm:pt>
    <dgm:pt modelId="{2673066B-6A79-4734-9511-F49BB87D83BB}" type="pres">
      <dgm:prSet presAssocID="{4976C9D4-516F-4E89-BB05-F8AD235FC8B1}" presName="txSpace" presStyleCnt="0"/>
      <dgm:spPr/>
    </dgm:pt>
    <dgm:pt modelId="{59700C4B-5F8E-4AEE-BD6F-349F1500883F}" type="pres">
      <dgm:prSet presAssocID="{4976C9D4-516F-4E89-BB05-F8AD235FC8B1}" presName="desTx" presStyleLbl="revTx" presStyleIdx="1" presStyleCnt="4">
        <dgm:presLayoutVars/>
      </dgm:prSet>
      <dgm:spPr/>
    </dgm:pt>
    <dgm:pt modelId="{95EBF8D8-0305-4CE9-A55E-19A1131CED9D}" type="pres">
      <dgm:prSet presAssocID="{9DF5D213-5344-41FD-9CCE-87C9C20B0614}" presName="sibTrans" presStyleCnt="0"/>
      <dgm:spPr/>
    </dgm:pt>
    <dgm:pt modelId="{FB21DABA-007A-421B-87AA-24B6148A9676}" type="pres">
      <dgm:prSet presAssocID="{356348D9-9DA7-42DD-BB03-455053A54BCA}" presName="compNode" presStyleCnt="0"/>
      <dgm:spPr/>
    </dgm:pt>
    <dgm:pt modelId="{3255D4B2-C020-4C4E-ABD2-76D381A933AC}" type="pres">
      <dgm:prSet presAssocID="{356348D9-9DA7-42DD-BB03-455053A54B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3AB80153-F4F9-4AEE-B108-046337511965}" type="pres">
      <dgm:prSet presAssocID="{356348D9-9DA7-42DD-BB03-455053A54BCA}" presName="iconSpace" presStyleCnt="0"/>
      <dgm:spPr/>
    </dgm:pt>
    <dgm:pt modelId="{663C6EDE-D643-4D6F-BECE-16E91523859E}" type="pres">
      <dgm:prSet presAssocID="{356348D9-9DA7-42DD-BB03-455053A54BCA}" presName="parTx" presStyleLbl="revTx" presStyleIdx="2" presStyleCnt="4">
        <dgm:presLayoutVars>
          <dgm:chMax val="0"/>
          <dgm:chPref val="0"/>
        </dgm:presLayoutVars>
      </dgm:prSet>
      <dgm:spPr/>
    </dgm:pt>
    <dgm:pt modelId="{CC6BD11E-CC1B-4810-A2E9-2ACF7ED89835}" type="pres">
      <dgm:prSet presAssocID="{356348D9-9DA7-42DD-BB03-455053A54BCA}" presName="txSpace" presStyleCnt="0"/>
      <dgm:spPr/>
    </dgm:pt>
    <dgm:pt modelId="{D9A5E68E-53EA-4875-A66D-E6889E3EB2F5}" type="pres">
      <dgm:prSet presAssocID="{356348D9-9DA7-42DD-BB03-455053A54BCA}" presName="desTx" presStyleLbl="revTx" presStyleIdx="3" presStyleCnt="4">
        <dgm:presLayoutVars/>
      </dgm:prSet>
      <dgm:spPr/>
    </dgm:pt>
  </dgm:ptLst>
  <dgm:cxnLst>
    <dgm:cxn modelId="{7020F219-3D96-4677-B71C-DF137B7E3510}" type="presOf" srcId="{356348D9-9DA7-42DD-BB03-455053A54BCA}" destId="{663C6EDE-D643-4D6F-BECE-16E91523859E}" srcOrd="0" destOrd="0" presId="urn:microsoft.com/office/officeart/2018/5/layout/CenteredIconLabelDescriptionList"/>
    <dgm:cxn modelId="{45182D2E-0B9B-4B83-BACA-78792CD76849}" srcId="{CCFE3BA2-BC10-4BE1-9B22-C2BE1365A0A8}" destId="{356348D9-9DA7-42DD-BB03-455053A54BCA}" srcOrd="1" destOrd="0" parTransId="{2ADA32EF-2D2E-44D5-B2F4-EB12DFF9B6B7}" sibTransId="{2F8805AC-3566-4D60-8B40-00CD255C227E}"/>
    <dgm:cxn modelId="{926AED39-9345-4F22-8B17-C3075DCA847A}" srcId="{4976C9D4-516F-4E89-BB05-F8AD235FC8B1}" destId="{905246C0-E274-44AC-85A5-20A5BF11EAFE}" srcOrd="1" destOrd="0" parTransId="{F8C48911-88A3-44F2-B619-3572FD2F8158}" sibTransId="{040301F8-2017-464C-8C5F-3D1E47E9C683}"/>
    <dgm:cxn modelId="{12748141-91CC-4394-8A8C-4FE9234B8636}" srcId="{356348D9-9DA7-42DD-BB03-455053A54BCA}" destId="{8B577A33-7919-4BB2-9ED5-2EE00C2C14DA}" srcOrd="0" destOrd="0" parTransId="{26C69D24-0F1D-4D25-A5E1-891C6D055C83}" sibTransId="{1597C94C-181B-4322-B9F8-982BBAA8940A}"/>
    <dgm:cxn modelId="{F7380B69-7185-4126-9594-1AA0B1EF1D85}" type="presOf" srcId="{41D0E95B-D229-49F0-8D62-897691F3A4FA}" destId="{59700C4B-5F8E-4AEE-BD6F-349F1500883F}" srcOrd="0" destOrd="2" presId="urn:microsoft.com/office/officeart/2018/5/layout/CenteredIconLabelDescriptionList"/>
    <dgm:cxn modelId="{DF426057-D7CE-477C-97C0-E1CCE8C52906}" type="presOf" srcId="{905246C0-E274-44AC-85A5-20A5BF11EAFE}" destId="{59700C4B-5F8E-4AEE-BD6F-349F1500883F}" srcOrd="0" destOrd="1" presId="urn:microsoft.com/office/officeart/2018/5/layout/CenteredIconLabelDescriptionList"/>
    <dgm:cxn modelId="{AAF16DA4-3832-4191-9BB8-4A110D212892}" srcId="{4976C9D4-516F-4E89-BB05-F8AD235FC8B1}" destId="{41D0E95B-D229-49F0-8D62-897691F3A4FA}" srcOrd="2" destOrd="0" parTransId="{92BBB6CF-3398-421E-82B2-F44F3096749F}" sibTransId="{523467A6-EEE7-4D95-A764-050570A446EF}"/>
    <dgm:cxn modelId="{D81C56A8-E436-427A-A1C4-7720C86A49DA}" type="presOf" srcId="{650DC1CC-5193-46FF-BA69-47F6A5EE3A79}" destId="{D9A5E68E-53EA-4875-A66D-E6889E3EB2F5}" srcOrd="0" destOrd="1" presId="urn:microsoft.com/office/officeart/2018/5/layout/CenteredIconLabelDescriptionList"/>
    <dgm:cxn modelId="{A773DBAB-F9B9-4E6B-931B-FE0A00C8CD84}" type="presOf" srcId="{6CA46369-5445-4A96-8C3B-49500CE91AE2}" destId="{59700C4B-5F8E-4AEE-BD6F-349F1500883F}" srcOrd="0" destOrd="0" presId="urn:microsoft.com/office/officeart/2018/5/layout/CenteredIconLabelDescriptionList"/>
    <dgm:cxn modelId="{D14B46B7-5179-4A3E-BEC7-88356C1F98DB}" srcId="{356348D9-9DA7-42DD-BB03-455053A54BCA}" destId="{650DC1CC-5193-46FF-BA69-47F6A5EE3A79}" srcOrd="1" destOrd="0" parTransId="{16522785-72E5-43A7-B688-6ECF35ADE718}" sibTransId="{8A27A5C0-8E87-4DD0-9ED2-B1470EAC3A78}"/>
    <dgm:cxn modelId="{6D72DCC5-720E-4760-BED7-C8629080B6C3}" srcId="{CCFE3BA2-BC10-4BE1-9B22-C2BE1365A0A8}" destId="{4976C9D4-516F-4E89-BB05-F8AD235FC8B1}" srcOrd="0" destOrd="0" parTransId="{C7C804F1-B577-4952-827D-449EF1EDE620}" sibTransId="{9DF5D213-5344-41FD-9CCE-87C9C20B0614}"/>
    <dgm:cxn modelId="{9ECC69C7-9C93-413F-90D7-01935163E074}" type="presOf" srcId="{4976C9D4-516F-4E89-BB05-F8AD235FC8B1}" destId="{042EA1B6-D86E-420B-9A6B-99D98914E268}" srcOrd="0" destOrd="0" presId="urn:microsoft.com/office/officeart/2018/5/layout/CenteredIconLabelDescriptionList"/>
    <dgm:cxn modelId="{4F9779DB-DC06-435F-91AF-60723571E07E}" type="presOf" srcId="{8B577A33-7919-4BB2-9ED5-2EE00C2C14DA}" destId="{D9A5E68E-53EA-4875-A66D-E6889E3EB2F5}" srcOrd="0" destOrd="0" presId="urn:microsoft.com/office/officeart/2018/5/layout/CenteredIconLabelDescriptionList"/>
    <dgm:cxn modelId="{0FBA84EB-FEBD-4053-9DAA-8A45EC21B901}" srcId="{4976C9D4-516F-4E89-BB05-F8AD235FC8B1}" destId="{6CA46369-5445-4A96-8C3B-49500CE91AE2}" srcOrd="0" destOrd="0" parTransId="{0F89A3E2-3AED-48CD-A4BD-D469C4F47004}" sibTransId="{96ADCDEB-DF58-4999-B0D9-25E130A4E193}"/>
    <dgm:cxn modelId="{6BD875FD-0E4F-41A2-9F0C-B28543455BEB}" type="presOf" srcId="{CCFE3BA2-BC10-4BE1-9B22-C2BE1365A0A8}" destId="{0C7FA236-50C8-4711-84D1-61803F39B2E1}" srcOrd="0" destOrd="0" presId="urn:microsoft.com/office/officeart/2018/5/layout/CenteredIconLabelDescriptionList"/>
    <dgm:cxn modelId="{E4CC8ED5-414F-419F-A076-C0B16AC9CBD9}" type="presParOf" srcId="{0C7FA236-50C8-4711-84D1-61803F39B2E1}" destId="{9CD5FC4B-F0A0-4483-8C6A-C6F965E8414B}" srcOrd="0" destOrd="0" presId="urn:microsoft.com/office/officeart/2018/5/layout/CenteredIconLabelDescriptionList"/>
    <dgm:cxn modelId="{97E0A5DD-6AD7-4493-B3F4-348BBFBDCDEE}" type="presParOf" srcId="{9CD5FC4B-F0A0-4483-8C6A-C6F965E8414B}" destId="{3558454E-EAB0-4CD3-BF2C-CD463B5F9CDC}" srcOrd="0" destOrd="0" presId="urn:microsoft.com/office/officeart/2018/5/layout/CenteredIconLabelDescriptionList"/>
    <dgm:cxn modelId="{9BD4D7E2-09F2-4F6D-BB4C-83666DFB28B8}" type="presParOf" srcId="{9CD5FC4B-F0A0-4483-8C6A-C6F965E8414B}" destId="{E9AF318A-5D62-45F4-9878-205E1ACBF97C}" srcOrd="1" destOrd="0" presId="urn:microsoft.com/office/officeart/2018/5/layout/CenteredIconLabelDescriptionList"/>
    <dgm:cxn modelId="{418F1049-EBDB-44A2-9583-9AB89354CA49}" type="presParOf" srcId="{9CD5FC4B-F0A0-4483-8C6A-C6F965E8414B}" destId="{042EA1B6-D86E-420B-9A6B-99D98914E268}" srcOrd="2" destOrd="0" presId="urn:microsoft.com/office/officeart/2018/5/layout/CenteredIconLabelDescriptionList"/>
    <dgm:cxn modelId="{054CC187-D981-4679-B128-2394D775CF5E}" type="presParOf" srcId="{9CD5FC4B-F0A0-4483-8C6A-C6F965E8414B}" destId="{2673066B-6A79-4734-9511-F49BB87D83BB}" srcOrd="3" destOrd="0" presId="urn:microsoft.com/office/officeart/2018/5/layout/CenteredIconLabelDescriptionList"/>
    <dgm:cxn modelId="{7AD6E008-6BC9-4ADE-95CF-4E951933995B}" type="presParOf" srcId="{9CD5FC4B-F0A0-4483-8C6A-C6F965E8414B}" destId="{59700C4B-5F8E-4AEE-BD6F-349F1500883F}" srcOrd="4" destOrd="0" presId="urn:microsoft.com/office/officeart/2018/5/layout/CenteredIconLabelDescriptionList"/>
    <dgm:cxn modelId="{D13CE442-CBEC-44FC-866A-8462F0D510B4}" type="presParOf" srcId="{0C7FA236-50C8-4711-84D1-61803F39B2E1}" destId="{95EBF8D8-0305-4CE9-A55E-19A1131CED9D}" srcOrd="1" destOrd="0" presId="urn:microsoft.com/office/officeart/2018/5/layout/CenteredIconLabelDescriptionList"/>
    <dgm:cxn modelId="{A220DC73-D3E2-48E8-871A-C32D461A966F}" type="presParOf" srcId="{0C7FA236-50C8-4711-84D1-61803F39B2E1}" destId="{FB21DABA-007A-421B-87AA-24B6148A9676}" srcOrd="2" destOrd="0" presId="urn:microsoft.com/office/officeart/2018/5/layout/CenteredIconLabelDescriptionList"/>
    <dgm:cxn modelId="{3D9BA904-7D01-4186-A14F-BBA1BAF2D6A9}" type="presParOf" srcId="{FB21DABA-007A-421B-87AA-24B6148A9676}" destId="{3255D4B2-C020-4C4E-ABD2-76D381A933AC}" srcOrd="0" destOrd="0" presId="urn:microsoft.com/office/officeart/2018/5/layout/CenteredIconLabelDescriptionList"/>
    <dgm:cxn modelId="{A3638CA4-9BE5-40D2-A28E-9053F7C29047}" type="presParOf" srcId="{FB21DABA-007A-421B-87AA-24B6148A9676}" destId="{3AB80153-F4F9-4AEE-B108-046337511965}" srcOrd="1" destOrd="0" presId="urn:microsoft.com/office/officeart/2018/5/layout/CenteredIconLabelDescriptionList"/>
    <dgm:cxn modelId="{28FC448F-19D2-47CB-A7CC-DF9656A43694}" type="presParOf" srcId="{FB21DABA-007A-421B-87AA-24B6148A9676}" destId="{663C6EDE-D643-4D6F-BECE-16E91523859E}" srcOrd="2" destOrd="0" presId="urn:microsoft.com/office/officeart/2018/5/layout/CenteredIconLabelDescriptionList"/>
    <dgm:cxn modelId="{7F97A6BD-0330-4FEF-9013-8448375FABC5}" type="presParOf" srcId="{FB21DABA-007A-421B-87AA-24B6148A9676}" destId="{CC6BD11E-CC1B-4810-A2E9-2ACF7ED89835}" srcOrd="3" destOrd="0" presId="urn:microsoft.com/office/officeart/2018/5/layout/CenteredIconLabelDescriptionList"/>
    <dgm:cxn modelId="{EE5E2A34-1565-4EC3-B862-0DC813187FA1}" type="presParOf" srcId="{FB21DABA-007A-421B-87AA-24B6148A9676}" destId="{D9A5E68E-53EA-4875-A66D-E6889E3EB2F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81472-F77A-4329-9D4D-B39603E339D6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36B084-85FE-48EB-9DEB-111096E8367B}">
      <dgm:prSet/>
      <dgm:spPr/>
      <dgm:t>
        <a:bodyPr/>
        <a:lstStyle/>
        <a:p>
          <a:r>
            <a:rPr lang="en-US" dirty="0"/>
            <a:t>How can we do more of what is working?</a:t>
          </a:r>
        </a:p>
      </dgm:t>
    </dgm:pt>
    <dgm:pt modelId="{145399BF-B247-4D1D-8C4C-061DF767DC73}" type="parTrans" cxnId="{C0F0E255-C726-4992-A537-953F0C7F21B5}">
      <dgm:prSet/>
      <dgm:spPr/>
      <dgm:t>
        <a:bodyPr/>
        <a:lstStyle/>
        <a:p>
          <a:endParaRPr lang="en-US"/>
        </a:p>
      </dgm:t>
    </dgm:pt>
    <dgm:pt modelId="{03E159D3-B730-4E9D-BE0D-CD9E321C60CB}" type="sibTrans" cxnId="{C0F0E255-C726-4992-A537-953F0C7F21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CA221DA-FD96-4472-A634-684F8B990149}">
      <dgm:prSet/>
      <dgm:spPr/>
      <dgm:t>
        <a:bodyPr/>
        <a:lstStyle/>
        <a:p>
          <a:r>
            <a:rPr lang="en-US" dirty="0"/>
            <a:t>How can we improve outcomes?</a:t>
          </a:r>
        </a:p>
      </dgm:t>
    </dgm:pt>
    <dgm:pt modelId="{64B89CD5-C95E-4171-86AA-56F56E7140E9}" type="parTrans" cxnId="{C02900DD-EBD3-4B01-A888-AE53402D12C4}">
      <dgm:prSet/>
      <dgm:spPr/>
      <dgm:t>
        <a:bodyPr/>
        <a:lstStyle/>
        <a:p>
          <a:endParaRPr lang="en-US"/>
        </a:p>
      </dgm:t>
    </dgm:pt>
    <dgm:pt modelId="{FEFC6D50-C0D2-4392-B21A-F8982049BD8A}" type="sibTrans" cxnId="{C02900DD-EBD3-4B01-A888-AE53402D12C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644C39A-3459-478D-99BB-A65ED55CC7CF}" type="pres">
      <dgm:prSet presAssocID="{DA881472-F77A-4329-9D4D-B39603E339D6}" presName="Name0" presStyleCnt="0">
        <dgm:presLayoutVars>
          <dgm:animLvl val="lvl"/>
          <dgm:resizeHandles val="exact"/>
        </dgm:presLayoutVars>
      </dgm:prSet>
      <dgm:spPr/>
    </dgm:pt>
    <dgm:pt modelId="{07581CB3-B613-450B-AFCA-6564CD169E36}" type="pres">
      <dgm:prSet presAssocID="{7C36B084-85FE-48EB-9DEB-111096E8367B}" presName="compositeNode" presStyleCnt="0">
        <dgm:presLayoutVars>
          <dgm:bulletEnabled val="1"/>
        </dgm:presLayoutVars>
      </dgm:prSet>
      <dgm:spPr/>
    </dgm:pt>
    <dgm:pt modelId="{2BDDB98F-2B6B-4FB4-B86D-7944FC2F6D63}" type="pres">
      <dgm:prSet presAssocID="{7C36B084-85FE-48EB-9DEB-111096E8367B}" presName="bgRect" presStyleLbl="bgAccFollowNode1" presStyleIdx="0" presStyleCnt="2"/>
      <dgm:spPr/>
    </dgm:pt>
    <dgm:pt modelId="{BEAA36D5-6C85-47AD-A2D4-32E389B58F4E}" type="pres">
      <dgm:prSet presAssocID="{03E159D3-B730-4E9D-BE0D-CD9E321C60CB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95BCA6F4-B7E8-46CE-9512-3329BABC2D6B}" type="pres">
      <dgm:prSet presAssocID="{7C36B084-85FE-48EB-9DEB-111096E8367B}" presName="bottomLine" presStyleLbl="alignNode1" presStyleIdx="1" presStyleCnt="4">
        <dgm:presLayoutVars/>
      </dgm:prSet>
      <dgm:spPr/>
    </dgm:pt>
    <dgm:pt modelId="{C0DE8C41-9824-43B3-A5B0-193C412678C5}" type="pres">
      <dgm:prSet presAssocID="{7C36B084-85FE-48EB-9DEB-111096E8367B}" presName="nodeText" presStyleLbl="bgAccFollowNode1" presStyleIdx="0" presStyleCnt="2">
        <dgm:presLayoutVars>
          <dgm:bulletEnabled val="1"/>
        </dgm:presLayoutVars>
      </dgm:prSet>
      <dgm:spPr/>
    </dgm:pt>
    <dgm:pt modelId="{8B258CDA-7E15-4A84-B0A0-500BD4AFD26E}" type="pres">
      <dgm:prSet presAssocID="{03E159D3-B730-4E9D-BE0D-CD9E321C60CB}" presName="sibTrans" presStyleCnt="0"/>
      <dgm:spPr/>
    </dgm:pt>
    <dgm:pt modelId="{05393DF6-0AA9-4BFA-8C42-2AF028911FFD}" type="pres">
      <dgm:prSet presAssocID="{3CA221DA-FD96-4472-A634-684F8B990149}" presName="compositeNode" presStyleCnt="0">
        <dgm:presLayoutVars>
          <dgm:bulletEnabled val="1"/>
        </dgm:presLayoutVars>
      </dgm:prSet>
      <dgm:spPr/>
    </dgm:pt>
    <dgm:pt modelId="{94A8A411-63BA-47D6-A6DB-965952A1D1C9}" type="pres">
      <dgm:prSet presAssocID="{3CA221DA-FD96-4472-A634-684F8B990149}" presName="bgRect" presStyleLbl="bgAccFollowNode1" presStyleIdx="1" presStyleCnt="2"/>
      <dgm:spPr/>
    </dgm:pt>
    <dgm:pt modelId="{F994F89F-5D51-469F-8336-F43AE3C8B639}" type="pres">
      <dgm:prSet presAssocID="{FEFC6D50-C0D2-4392-B21A-F8982049BD8A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34A2724C-0136-4395-8E53-17020C433850}" type="pres">
      <dgm:prSet presAssocID="{3CA221DA-FD96-4472-A634-684F8B990149}" presName="bottomLine" presStyleLbl="alignNode1" presStyleIdx="3" presStyleCnt="4">
        <dgm:presLayoutVars/>
      </dgm:prSet>
      <dgm:spPr/>
    </dgm:pt>
    <dgm:pt modelId="{B7CDFDA9-C772-4C8B-B90D-A745D0D31D41}" type="pres">
      <dgm:prSet presAssocID="{3CA221DA-FD96-4472-A634-684F8B99014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C9684C0A-0646-4AAB-8E3F-FD258DAB2D8F}" type="presOf" srcId="{DA881472-F77A-4329-9D4D-B39603E339D6}" destId="{B644C39A-3459-478D-99BB-A65ED55CC7CF}" srcOrd="0" destOrd="0" presId="urn:microsoft.com/office/officeart/2016/7/layout/BasicLinearProcessNumbered"/>
    <dgm:cxn modelId="{E6CC390C-ABED-4392-999D-F7C3DCC8B0FC}" type="presOf" srcId="{3CA221DA-FD96-4472-A634-684F8B990149}" destId="{94A8A411-63BA-47D6-A6DB-965952A1D1C9}" srcOrd="0" destOrd="0" presId="urn:microsoft.com/office/officeart/2016/7/layout/BasicLinearProcessNumbered"/>
    <dgm:cxn modelId="{DDC7620D-4E9C-4D8E-B709-AAA998B1057C}" type="presOf" srcId="{7C36B084-85FE-48EB-9DEB-111096E8367B}" destId="{C0DE8C41-9824-43B3-A5B0-193C412678C5}" srcOrd="1" destOrd="0" presId="urn:microsoft.com/office/officeart/2016/7/layout/BasicLinearProcessNumbered"/>
    <dgm:cxn modelId="{FCBC6E26-130C-4C7D-9962-A57CC6C10C47}" type="presOf" srcId="{7C36B084-85FE-48EB-9DEB-111096E8367B}" destId="{2BDDB98F-2B6B-4FB4-B86D-7944FC2F6D63}" srcOrd="0" destOrd="0" presId="urn:microsoft.com/office/officeart/2016/7/layout/BasicLinearProcessNumbered"/>
    <dgm:cxn modelId="{A60D8461-E166-4B04-B4A6-08E5302642C3}" type="presOf" srcId="{3CA221DA-FD96-4472-A634-684F8B990149}" destId="{B7CDFDA9-C772-4C8B-B90D-A745D0D31D41}" srcOrd="1" destOrd="0" presId="urn:microsoft.com/office/officeart/2016/7/layout/BasicLinearProcessNumbered"/>
    <dgm:cxn modelId="{C0F0E255-C726-4992-A537-953F0C7F21B5}" srcId="{DA881472-F77A-4329-9D4D-B39603E339D6}" destId="{7C36B084-85FE-48EB-9DEB-111096E8367B}" srcOrd="0" destOrd="0" parTransId="{145399BF-B247-4D1D-8C4C-061DF767DC73}" sibTransId="{03E159D3-B730-4E9D-BE0D-CD9E321C60CB}"/>
    <dgm:cxn modelId="{3E49B98B-B726-4837-9DB1-F61A074107E2}" type="presOf" srcId="{FEFC6D50-C0D2-4392-B21A-F8982049BD8A}" destId="{F994F89F-5D51-469F-8336-F43AE3C8B639}" srcOrd="0" destOrd="0" presId="urn:microsoft.com/office/officeart/2016/7/layout/BasicLinearProcessNumbered"/>
    <dgm:cxn modelId="{8133C190-67D4-40EF-BAD6-342F272F56D7}" type="presOf" srcId="{03E159D3-B730-4E9D-BE0D-CD9E321C60CB}" destId="{BEAA36D5-6C85-47AD-A2D4-32E389B58F4E}" srcOrd="0" destOrd="0" presId="urn:microsoft.com/office/officeart/2016/7/layout/BasicLinearProcessNumbered"/>
    <dgm:cxn modelId="{C02900DD-EBD3-4B01-A888-AE53402D12C4}" srcId="{DA881472-F77A-4329-9D4D-B39603E339D6}" destId="{3CA221DA-FD96-4472-A634-684F8B990149}" srcOrd="1" destOrd="0" parTransId="{64B89CD5-C95E-4171-86AA-56F56E7140E9}" sibTransId="{FEFC6D50-C0D2-4392-B21A-F8982049BD8A}"/>
    <dgm:cxn modelId="{5D392443-C0AD-42C1-A03D-FD061372E687}" type="presParOf" srcId="{B644C39A-3459-478D-99BB-A65ED55CC7CF}" destId="{07581CB3-B613-450B-AFCA-6564CD169E36}" srcOrd="0" destOrd="0" presId="urn:microsoft.com/office/officeart/2016/7/layout/BasicLinearProcessNumbered"/>
    <dgm:cxn modelId="{1AF70E84-AB83-4618-9A31-53BDC73A0415}" type="presParOf" srcId="{07581CB3-B613-450B-AFCA-6564CD169E36}" destId="{2BDDB98F-2B6B-4FB4-B86D-7944FC2F6D63}" srcOrd="0" destOrd="0" presId="urn:microsoft.com/office/officeart/2016/7/layout/BasicLinearProcessNumbered"/>
    <dgm:cxn modelId="{B8A3A2DA-090E-4E17-A1E5-4BB64EB10D22}" type="presParOf" srcId="{07581CB3-B613-450B-AFCA-6564CD169E36}" destId="{BEAA36D5-6C85-47AD-A2D4-32E389B58F4E}" srcOrd="1" destOrd="0" presId="urn:microsoft.com/office/officeart/2016/7/layout/BasicLinearProcessNumbered"/>
    <dgm:cxn modelId="{DD35A52F-B054-4476-8D74-1E6AD1152730}" type="presParOf" srcId="{07581CB3-B613-450B-AFCA-6564CD169E36}" destId="{95BCA6F4-B7E8-46CE-9512-3329BABC2D6B}" srcOrd="2" destOrd="0" presId="urn:microsoft.com/office/officeart/2016/7/layout/BasicLinearProcessNumbered"/>
    <dgm:cxn modelId="{7F1CDB11-0B7B-4163-8CBC-84C2FAB10D5D}" type="presParOf" srcId="{07581CB3-B613-450B-AFCA-6564CD169E36}" destId="{C0DE8C41-9824-43B3-A5B0-193C412678C5}" srcOrd="3" destOrd="0" presId="urn:microsoft.com/office/officeart/2016/7/layout/BasicLinearProcessNumbered"/>
    <dgm:cxn modelId="{4BB43CE4-6F0E-41FE-94A5-3605EAD4D218}" type="presParOf" srcId="{B644C39A-3459-478D-99BB-A65ED55CC7CF}" destId="{8B258CDA-7E15-4A84-B0A0-500BD4AFD26E}" srcOrd="1" destOrd="0" presId="urn:microsoft.com/office/officeart/2016/7/layout/BasicLinearProcessNumbered"/>
    <dgm:cxn modelId="{B67F33DA-0ACB-42AD-A338-884E2572D6E2}" type="presParOf" srcId="{B644C39A-3459-478D-99BB-A65ED55CC7CF}" destId="{05393DF6-0AA9-4BFA-8C42-2AF028911FFD}" srcOrd="2" destOrd="0" presId="urn:microsoft.com/office/officeart/2016/7/layout/BasicLinearProcessNumbered"/>
    <dgm:cxn modelId="{E37452DF-9879-406C-B52F-E4A814830970}" type="presParOf" srcId="{05393DF6-0AA9-4BFA-8C42-2AF028911FFD}" destId="{94A8A411-63BA-47D6-A6DB-965952A1D1C9}" srcOrd="0" destOrd="0" presId="urn:microsoft.com/office/officeart/2016/7/layout/BasicLinearProcessNumbered"/>
    <dgm:cxn modelId="{CD1C2848-035A-4C64-873D-347412FAA056}" type="presParOf" srcId="{05393DF6-0AA9-4BFA-8C42-2AF028911FFD}" destId="{F994F89F-5D51-469F-8336-F43AE3C8B639}" srcOrd="1" destOrd="0" presId="urn:microsoft.com/office/officeart/2016/7/layout/BasicLinearProcessNumbered"/>
    <dgm:cxn modelId="{C7636038-6A18-4D71-A661-768CC7D03AA6}" type="presParOf" srcId="{05393DF6-0AA9-4BFA-8C42-2AF028911FFD}" destId="{34A2724C-0136-4395-8E53-17020C433850}" srcOrd="2" destOrd="0" presId="urn:microsoft.com/office/officeart/2016/7/layout/BasicLinearProcessNumbered"/>
    <dgm:cxn modelId="{391D2D08-AA1B-4669-91C1-14734E62C5FF}" type="presParOf" srcId="{05393DF6-0AA9-4BFA-8C42-2AF028911FFD}" destId="{B7CDFDA9-C772-4C8B-B90D-A745D0D31D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2807B5-6AE8-4163-8C8E-4172AC737F4B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ED171C4-EE54-4C85-8941-094044FCE527}">
      <dgm:prSet/>
      <dgm:spPr/>
      <dgm:t>
        <a:bodyPr/>
        <a:lstStyle/>
        <a:p>
          <a:r>
            <a:rPr lang="en-US" dirty="0"/>
            <a:t>What did you discover during this process of digging into the data? </a:t>
          </a:r>
        </a:p>
      </dgm:t>
    </dgm:pt>
    <dgm:pt modelId="{62BF79D9-9057-4825-8095-45D832C89BE0}" type="parTrans" cxnId="{84188EF7-A929-4EC7-9BF9-7CB6DF4D2073}">
      <dgm:prSet/>
      <dgm:spPr/>
      <dgm:t>
        <a:bodyPr/>
        <a:lstStyle/>
        <a:p>
          <a:endParaRPr lang="en-US"/>
        </a:p>
      </dgm:t>
    </dgm:pt>
    <dgm:pt modelId="{B8418F56-6EAE-4944-8E7E-24AC12289AE3}" type="sibTrans" cxnId="{84188EF7-A929-4EC7-9BF9-7CB6DF4D2073}">
      <dgm:prSet/>
      <dgm:spPr/>
      <dgm:t>
        <a:bodyPr/>
        <a:lstStyle/>
        <a:p>
          <a:endParaRPr lang="en-US"/>
        </a:p>
      </dgm:t>
    </dgm:pt>
    <dgm:pt modelId="{1F0E7B89-B410-4EA8-8755-95F5E981EC5D}">
      <dgm:prSet/>
      <dgm:spPr/>
      <dgm:t>
        <a:bodyPr/>
        <a:lstStyle/>
        <a:p>
          <a:r>
            <a:rPr lang="en-US"/>
            <a:t>What additional sources of data do you want to seek out?</a:t>
          </a:r>
        </a:p>
      </dgm:t>
    </dgm:pt>
    <dgm:pt modelId="{E89DD37B-862E-4A23-BA79-71BB578190B4}" type="parTrans" cxnId="{30EF8645-DFF6-4121-BE6E-DF0B17CAD0A0}">
      <dgm:prSet/>
      <dgm:spPr/>
      <dgm:t>
        <a:bodyPr/>
        <a:lstStyle/>
        <a:p>
          <a:endParaRPr lang="en-US"/>
        </a:p>
      </dgm:t>
    </dgm:pt>
    <dgm:pt modelId="{1C760066-A334-4F25-A4A5-54791966685D}" type="sibTrans" cxnId="{30EF8645-DFF6-4121-BE6E-DF0B17CAD0A0}">
      <dgm:prSet/>
      <dgm:spPr/>
      <dgm:t>
        <a:bodyPr/>
        <a:lstStyle/>
        <a:p>
          <a:endParaRPr lang="en-US"/>
        </a:p>
      </dgm:t>
    </dgm:pt>
    <dgm:pt modelId="{05393A8D-E486-4902-ADB5-0AB160A3BE0E}">
      <dgm:prSet/>
      <dgm:spPr/>
      <dgm:t>
        <a:bodyPr/>
        <a:lstStyle/>
        <a:p>
          <a:r>
            <a:rPr lang="en-US"/>
            <a:t>What additional resources do you need to use the information you have?</a:t>
          </a:r>
        </a:p>
      </dgm:t>
    </dgm:pt>
    <dgm:pt modelId="{B7A11ADF-5C1F-485F-B311-4D8E13CBFF88}" type="parTrans" cxnId="{D9F365AA-1A42-4752-875F-8C1ED3068880}">
      <dgm:prSet/>
      <dgm:spPr/>
      <dgm:t>
        <a:bodyPr/>
        <a:lstStyle/>
        <a:p>
          <a:endParaRPr lang="en-US"/>
        </a:p>
      </dgm:t>
    </dgm:pt>
    <dgm:pt modelId="{DBF1F74D-CDA7-4E3E-AAE4-E9214915F1A8}" type="sibTrans" cxnId="{D9F365AA-1A42-4752-875F-8C1ED3068880}">
      <dgm:prSet/>
      <dgm:spPr/>
      <dgm:t>
        <a:bodyPr/>
        <a:lstStyle/>
        <a:p>
          <a:endParaRPr lang="en-US"/>
        </a:p>
      </dgm:t>
    </dgm:pt>
    <dgm:pt modelId="{11143B6D-A68C-4437-83A1-B45E5D807B91}" type="pres">
      <dgm:prSet presAssocID="{082807B5-6AE8-4163-8C8E-4172AC737F4B}" presName="vert0" presStyleCnt="0">
        <dgm:presLayoutVars>
          <dgm:dir/>
          <dgm:animOne val="branch"/>
          <dgm:animLvl val="lvl"/>
        </dgm:presLayoutVars>
      </dgm:prSet>
      <dgm:spPr/>
    </dgm:pt>
    <dgm:pt modelId="{A8D01AA5-FDDC-491F-8050-C73480FC896B}" type="pres">
      <dgm:prSet presAssocID="{6ED171C4-EE54-4C85-8941-094044FCE527}" presName="thickLine" presStyleLbl="alignNode1" presStyleIdx="0" presStyleCnt="3"/>
      <dgm:spPr/>
    </dgm:pt>
    <dgm:pt modelId="{C0858BDA-3AAF-4F28-9C38-682B5837D0D9}" type="pres">
      <dgm:prSet presAssocID="{6ED171C4-EE54-4C85-8941-094044FCE527}" presName="horz1" presStyleCnt="0"/>
      <dgm:spPr/>
    </dgm:pt>
    <dgm:pt modelId="{EE712AA3-C328-4899-842B-F539AC1BDF82}" type="pres">
      <dgm:prSet presAssocID="{6ED171C4-EE54-4C85-8941-094044FCE527}" presName="tx1" presStyleLbl="revTx" presStyleIdx="0" presStyleCnt="3"/>
      <dgm:spPr/>
    </dgm:pt>
    <dgm:pt modelId="{BF7AB064-0CB3-4863-810A-455BC115A2B2}" type="pres">
      <dgm:prSet presAssocID="{6ED171C4-EE54-4C85-8941-094044FCE527}" presName="vert1" presStyleCnt="0"/>
      <dgm:spPr/>
    </dgm:pt>
    <dgm:pt modelId="{CFEB4EDB-74D5-455E-8FB4-1F48D3517030}" type="pres">
      <dgm:prSet presAssocID="{1F0E7B89-B410-4EA8-8755-95F5E981EC5D}" presName="thickLine" presStyleLbl="alignNode1" presStyleIdx="1" presStyleCnt="3"/>
      <dgm:spPr/>
    </dgm:pt>
    <dgm:pt modelId="{F296DF83-0A16-4C39-B4D5-840B267424A1}" type="pres">
      <dgm:prSet presAssocID="{1F0E7B89-B410-4EA8-8755-95F5E981EC5D}" presName="horz1" presStyleCnt="0"/>
      <dgm:spPr/>
    </dgm:pt>
    <dgm:pt modelId="{A005BE50-04F6-454C-9858-A56EEB9EA525}" type="pres">
      <dgm:prSet presAssocID="{1F0E7B89-B410-4EA8-8755-95F5E981EC5D}" presName="tx1" presStyleLbl="revTx" presStyleIdx="1" presStyleCnt="3"/>
      <dgm:spPr/>
    </dgm:pt>
    <dgm:pt modelId="{14DE1CCB-F47B-4F12-874A-645BA1B6E2DA}" type="pres">
      <dgm:prSet presAssocID="{1F0E7B89-B410-4EA8-8755-95F5E981EC5D}" presName="vert1" presStyleCnt="0"/>
      <dgm:spPr/>
    </dgm:pt>
    <dgm:pt modelId="{B56643DD-990B-4678-95DE-366EE73B2192}" type="pres">
      <dgm:prSet presAssocID="{05393A8D-E486-4902-ADB5-0AB160A3BE0E}" presName="thickLine" presStyleLbl="alignNode1" presStyleIdx="2" presStyleCnt="3"/>
      <dgm:spPr/>
    </dgm:pt>
    <dgm:pt modelId="{9CBF2699-39D3-457A-8C99-B6D6614F3634}" type="pres">
      <dgm:prSet presAssocID="{05393A8D-E486-4902-ADB5-0AB160A3BE0E}" presName="horz1" presStyleCnt="0"/>
      <dgm:spPr/>
    </dgm:pt>
    <dgm:pt modelId="{804541DF-5ED7-4B19-998E-6782BAF16DEE}" type="pres">
      <dgm:prSet presAssocID="{05393A8D-E486-4902-ADB5-0AB160A3BE0E}" presName="tx1" presStyleLbl="revTx" presStyleIdx="2" presStyleCnt="3"/>
      <dgm:spPr/>
    </dgm:pt>
    <dgm:pt modelId="{F0C88B9E-1F07-4BDB-9431-638DF2809E97}" type="pres">
      <dgm:prSet presAssocID="{05393A8D-E486-4902-ADB5-0AB160A3BE0E}" presName="vert1" presStyleCnt="0"/>
      <dgm:spPr/>
    </dgm:pt>
  </dgm:ptLst>
  <dgm:cxnLst>
    <dgm:cxn modelId="{552A3D13-A61A-44E5-ABB2-08A1061146B4}" type="presOf" srcId="{6ED171C4-EE54-4C85-8941-094044FCE527}" destId="{EE712AA3-C328-4899-842B-F539AC1BDF82}" srcOrd="0" destOrd="0" presId="urn:microsoft.com/office/officeart/2008/layout/LinedList"/>
    <dgm:cxn modelId="{30EF8645-DFF6-4121-BE6E-DF0B17CAD0A0}" srcId="{082807B5-6AE8-4163-8C8E-4172AC737F4B}" destId="{1F0E7B89-B410-4EA8-8755-95F5E981EC5D}" srcOrd="1" destOrd="0" parTransId="{E89DD37B-862E-4A23-BA79-71BB578190B4}" sibTransId="{1C760066-A334-4F25-A4A5-54791966685D}"/>
    <dgm:cxn modelId="{7F726A4F-E9A4-4832-B054-1F90B27CB9A4}" type="presOf" srcId="{1F0E7B89-B410-4EA8-8755-95F5E981EC5D}" destId="{A005BE50-04F6-454C-9858-A56EEB9EA525}" srcOrd="0" destOrd="0" presId="urn:microsoft.com/office/officeart/2008/layout/LinedList"/>
    <dgm:cxn modelId="{A4352C7C-EF3D-4B9D-B09B-801C72AF431B}" type="presOf" srcId="{082807B5-6AE8-4163-8C8E-4172AC737F4B}" destId="{11143B6D-A68C-4437-83A1-B45E5D807B91}" srcOrd="0" destOrd="0" presId="urn:microsoft.com/office/officeart/2008/layout/LinedList"/>
    <dgm:cxn modelId="{D9F365AA-1A42-4752-875F-8C1ED3068880}" srcId="{082807B5-6AE8-4163-8C8E-4172AC737F4B}" destId="{05393A8D-E486-4902-ADB5-0AB160A3BE0E}" srcOrd="2" destOrd="0" parTransId="{B7A11ADF-5C1F-485F-B311-4D8E13CBFF88}" sibTransId="{DBF1F74D-CDA7-4E3E-AAE4-E9214915F1A8}"/>
    <dgm:cxn modelId="{50668BAB-7BE6-474E-9565-F22F4E521EEA}" type="presOf" srcId="{05393A8D-E486-4902-ADB5-0AB160A3BE0E}" destId="{804541DF-5ED7-4B19-998E-6782BAF16DEE}" srcOrd="0" destOrd="0" presId="urn:microsoft.com/office/officeart/2008/layout/LinedList"/>
    <dgm:cxn modelId="{84188EF7-A929-4EC7-9BF9-7CB6DF4D2073}" srcId="{082807B5-6AE8-4163-8C8E-4172AC737F4B}" destId="{6ED171C4-EE54-4C85-8941-094044FCE527}" srcOrd="0" destOrd="0" parTransId="{62BF79D9-9057-4825-8095-45D832C89BE0}" sibTransId="{B8418F56-6EAE-4944-8E7E-24AC12289AE3}"/>
    <dgm:cxn modelId="{87EAD64D-0428-41F5-B591-5D0F09328220}" type="presParOf" srcId="{11143B6D-A68C-4437-83A1-B45E5D807B91}" destId="{A8D01AA5-FDDC-491F-8050-C73480FC896B}" srcOrd="0" destOrd="0" presId="urn:microsoft.com/office/officeart/2008/layout/LinedList"/>
    <dgm:cxn modelId="{B68CAB10-4472-4F63-8BD4-E8E186E04818}" type="presParOf" srcId="{11143B6D-A68C-4437-83A1-B45E5D807B91}" destId="{C0858BDA-3AAF-4F28-9C38-682B5837D0D9}" srcOrd="1" destOrd="0" presId="urn:microsoft.com/office/officeart/2008/layout/LinedList"/>
    <dgm:cxn modelId="{6D9822B4-15BA-4299-8A11-0BE099AF75A2}" type="presParOf" srcId="{C0858BDA-3AAF-4F28-9C38-682B5837D0D9}" destId="{EE712AA3-C328-4899-842B-F539AC1BDF82}" srcOrd="0" destOrd="0" presId="urn:microsoft.com/office/officeart/2008/layout/LinedList"/>
    <dgm:cxn modelId="{1DC4F249-9635-41BC-9A8F-DFFC988D45BE}" type="presParOf" srcId="{C0858BDA-3AAF-4F28-9C38-682B5837D0D9}" destId="{BF7AB064-0CB3-4863-810A-455BC115A2B2}" srcOrd="1" destOrd="0" presId="urn:microsoft.com/office/officeart/2008/layout/LinedList"/>
    <dgm:cxn modelId="{CF31A029-26CD-4FE1-91F6-D47370CF5CBB}" type="presParOf" srcId="{11143B6D-A68C-4437-83A1-B45E5D807B91}" destId="{CFEB4EDB-74D5-455E-8FB4-1F48D3517030}" srcOrd="2" destOrd="0" presId="urn:microsoft.com/office/officeart/2008/layout/LinedList"/>
    <dgm:cxn modelId="{47C40AC9-C6FB-4E38-9405-6403FB2F7FC8}" type="presParOf" srcId="{11143B6D-A68C-4437-83A1-B45E5D807B91}" destId="{F296DF83-0A16-4C39-B4D5-840B267424A1}" srcOrd="3" destOrd="0" presId="urn:microsoft.com/office/officeart/2008/layout/LinedList"/>
    <dgm:cxn modelId="{CB4F28E7-9D03-4574-9D1C-54E3FB4A3BB8}" type="presParOf" srcId="{F296DF83-0A16-4C39-B4D5-840B267424A1}" destId="{A005BE50-04F6-454C-9858-A56EEB9EA525}" srcOrd="0" destOrd="0" presId="urn:microsoft.com/office/officeart/2008/layout/LinedList"/>
    <dgm:cxn modelId="{C0CD91E3-C1BD-416B-9664-F98B97ECBCFC}" type="presParOf" srcId="{F296DF83-0A16-4C39-B4D5-840B267424A1}" destId="{14DE1CCB-F47B-4F12-874A-645BA1B6E2DA}" srcOrd="1" destOrd="0" presId="urn:microsoft.com/office/officeart/2008/layout/LinedList"/>
    <dgm:cxn modelId="{6B82504F-41CB-4D0B-8898-0FA6557B91EA}" type="presParOf" srcId="{11143B6D-A68C-4437-83A1-B45E5D807B91}" destId="{B56643DD-990B-4678-95DE-366EE73B2192}" srcOrd="4" destOrd="0" presId="urn:microsoft.com/office/officeart/2008/layout/LinedList"/>
    <dgm:cxn modelId="{BF5880B0-AFEE-4C8A-9BD4-00B21AC50813}" type="presParOf" srcId="{11143B6D-A68C-4437-83A1-B45E5D807B91}" destId="{9CBF2699-39D3-457A-8C99-B6D6614F3634}" srcOrd="5" destOrd="0" presId="urn:microsoft.com/office/officeart/2008/layout/LinedList"/>
    <dgm:cxn modelId="{9AB2869B-C01C-4580-93D0-6BD4E4BB5BC8}" type="presParOf" srcId="{9CBF2699-39D3-457A-8C99-B6D6614F3634}" destId="{804541DF-5ED7-4B19-998E-6782BAF16DEE}" srcOrd="0" destOrd="0" presId="urn:microsoft.com/office/officeart/2008/layout/LinedList"/>
    <dgm:cxn modelId="{E66582D1-2F76-447D-8987-2B937D72FED9}" type="presParOf" srcId="{9CBF2699-39D3-457A-8C99-B6D6614F3634}" destId="{F0C88B9E-1F07-4BDB-9431-638DF2809E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F861-396C-4195-877C-149DE13DF4C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257806F-C22E-43A4-A818-C83007893BE3}">
      <dgm:prSet custT="1"/>
      <dgm:spPr/>
      <dgm:t>
        <a:bodyPr/>
        <a:lstStyle/>
        <a:p>
          <a:pPr>
            <a:defRPr b="1"/>
          </a:pPr>
          <a:r>
            <a:rPr lang="en-US" sz="2000" dirty="0"/>
            <a:t>Program Development</a:t>
          </a:r>
        </a:p>
      </dgm:t>
    </dgm:pt>
    <dgm:pt modelId="{8856A4DF-902B-40B4-9D24-98670A04CB83}" type="parTrans" cxnId="{6B412DC7-3E5A-443B-9FA6-B6B99EA12855}">
      <dgm:prSet/>
      <dgm:spPr/>
      <dgm:t>
        <a:bodyPr/>
        <a:lstStyle/>
        <a:p>
          <a:endParaRPr lang="en-US"/>
        </a:p>
      </dgm:t>
    </dgm:pt>
    <dgm:pt modelId="{BFA39FAC-BDA5-44CE-972A-67C8D004044C}" type="sibTrans" cxnId="{6B412DC7-3E5A-443B-9FA6-B6B99EA12855}">
      <dgm:prSet/>
      <dgm:spPr/>
      <dgm:t>
        <a:bodyPr/>
        <a:lstStyle/>
        <a:p>
          <a:endParaRPr lang="en-US"/>
        </a:p>
      </dgm:t>
    </dgm:pt>
    <dgm:pt modelId="{7F1DF5B7-DB3C-4A1C-A89B-9168201898E5}">
      <dgm:prSet custT="1"/>
      <dgm:spPr/>
      <dgm:t>
        <a:bodyPr/>
        <a:lstStyle/>
        <a:p>
          <a:pPr>
            <a:defRPr b="1"/>
          </a:pPr>
          <a:r>
            <a:rPr lang="en-US" sz="2000"/>
            <a:t>Faculty training in LaunchBoard navigation</a:t>
          </a:r>
        </a:p>
      </dgm:t>
    </dgm:pt>
    <dgm:pt modelId="{EC4641F2-E3A7-4370-A9B0-15869F81C065}" type="parTrans" cxnId="{43A5467E-A94A-4466-AE95-ECFBED90899A}">
      <dgm:prSet/>
      <dgm:spPr/>
      <dgm:t>
        <a:bodyPr/>
        <a:lstStyle/>
        <a:p>
          <a:endParaRPr lang="en-US"/>
        </a:p>
      </dgm:t>
    </dgm:pt>
    <dgm:pt modelId="{8FA04612-1F02-41AF-B4DA-F917B7BCE0E0}" type="sibTrans" cxnId="{43A5467E-A94A-4466-AE95-ECFBED90899A}">
      <dgm:prSet/>
      <dgm:spPr/>
      <dgm:t>
        <a:bodyPr/>
        <a:lstStyle/>
        <a:p>
          <a:endParaRPr lang="en-US"/>
        </a:p>
      </dgm:t>
    </dgm:pt>
    <dgm:pt modelId="{1A836B11-925F-49B9-9161-A8E2759DD1DF}">
      <dgm:prSet custT="1"/>
      <dgm:spPr/>
      <dgm:t>
        <a:bodyPr/>
        <a:lstStyle/>
        <a:p>
          <a:pPr>
            <a:defRPr b="1"/>
          </a:pPr>
          <a:r>
            <a:rPr lang="en-US" sz="2000"/>
            <a:t>Considering data from other colleges</a:t>
          </a:r>
        </a:p>
      </dgm:t>
    </dgm:pt>
    <dgm:pt modelId="{E9126C27-CA78-4E98-AEB8-26124961A1D2}" type="parTrans" cxnId="{60EC13B9-D136-4432-B4AC-094C85BFEF95}">
      <dgm:prSet/>
      <dgm:spPr/>
      <dgm:t>
        <a:bodyPr/>
        <a:lstStyle/>
        <a:p>
          <a:endParaRPr lang="en-US"/>
        </a:p>
      </dgm:t>
    </dgm:pt>
    <dgm:pt modelId="{8E2A1803-0D44-4602-B0EF-5B355CEF1C7D}" type="sibTrans" cxnId="{60EC13B9-D136-4432-B4AC-094C85BFEF95}">
      <dgm:prSet/>
      <dgm:spPr/>
      <dgm:t>
        <a:bodyPr/>
        <a:lstStyle/>
        <a:p>
          <a:endParaRPr lang="en-US"/>
        </a:p>
      </dgm:t>
    </dgm:pt>
    <dgm:pt modelId="{79AC794F-F14F-4A90-AAEB-2861C352B226}">
      <dgm:prSet custT="1"/>
      <dgm:spPr/>
      <dgm:t>
        <a:bodyPr/>
        <a:lstStyle/>
        <a:p>
          <a:pPr>
            <a:defRPr b="1"/>
          </a:pPr>
          <a:r>
            <a:rPr lang="en-US" sz="2000"/>
            <a:t>Center of Excellence industry scans</a:t>
          </a:r>
        </a:p>
      </dgm:t>
    </dgm:pt>
    <dgm:pt modelId="{B46F725C-55FE-4E72-9519-9E6EC016A8F4}" type="parTrans" cxnId="{8DE4924B-3017-45FF-BF0A-E4659750C741}">
      <dgm:prSet/>
      <dgm:spPr/>
      <dgm:t>
        <a:bodyPr/>
        <a:lstStyle/>
        <a:p>
          <a:endParaRPr lang="en-US"/>
        </a:p>
      </dgm:t>
    </dgm:pt>
    <dgm:pt modelId="{AF1599A2-2611-4507-BFA6-D482E909C825}" type="sibTrans" cxnId="{8DE4924B-3017-45FF-BF0A-E4659750C741}">
      <dgm:prSet/>
      <dgm:spPr/>
      <dgm:t>
        <a:bodyPr/>
        <a:lstStyle/>
        <a:p>
          <a:endParaRPr lang="en-US"/>
        </a:p>
      </dgm:t>
    </dgm:pt>
    <dgm:pt modelId="{0AA15BCF-858C-4323-8995-D00BDE603EAF}">
      <dgm:prSet custT="1"/>
      <dgm:spPr/>
      <dgm:t>
        <a:bodyPr/>
        <a:lstStyle/>
        <a:p>
          <a:pPr>
            <a:defRPr b="1"/>
          </a:pPr>
          <a:r>
            <a:rPr lang="en-US" sz="2000"/>
            <a:t>What happens when students complete?</a:t>
          </a:r>
        </a:p>
      </dgm:t>
    </dgm:pt>
    <dgm:pt modelId="{C65D8A2F-798D-40C7-A1DB-DC0C8C160451}" type="parTrans" cxnId="{75A1FC72-A41C-4D1E-A91D-597833716706}">
      <dgm:prSet/>
      <dgm:spPr/>
      <dgm:t>
        <a:bodyPr/>
        <a:lstStyle/>
        <a:p>
          <a:endParaRPr lang="en-US"/>
        </a:p>
      </dgm:t>
    </dgm:pt>
    <dgm:pt modelId="{796C4FB8-C416-452F-969D-362862A5A364}" type="sibTrans" cxnId="{75A1FC72-A41C-4D1E-A91D-597833716706}">
      <dgm:prSet/>
      <dgm:spPr/>
      <dgm:t>
        <a:bodyPr/>
        <a:lstStyle/>
        <a:p>
          <a:endParaRPr lang="en-US"/>
        </a:p>
      </dgm:t>
    </dgm:pt>
    <dgm:pt modelId="{F462544D-C734-4737-A313-1CF03475C9FA}">
      <dgm:prSet custT="1"/>
      <dgm:spPr/>
      <dgm:t>
        <a:bodyPr/>
        <a:lstStyle/>
        <a:p>
          <a:r>
            <a:rPr lang="en-US" sz="1600"/>
            <a:t>Did they find a job in a related field?</a:t>
          </a:r>
        </a:p>
      </dgm:t>
    </dgm:pt>
    <dgm:pt modelId="{DB7516B2-7146-4FA6-9705-A5E177535363}" type="parTrans" cxnId="{79805D8F-40E5-4B80-A622-44A0DE085807}">
      <dgm:prSet/>
      <dgm:spPr/>
      <dgm:t>
        <a:bodyPr/>
        <a:lstStyle/>
        <a:p>
          <a:endParaRPr lang="en-US"/>
        </a:p>
      </dgm:t>
    </dgm:pt>
    <dgm:pt modelId="{76AEDECA-2123-4241-82B9-4F5B57A1592A}" type="sibTrans" cxnId="{79805D8F-40E5-4B80-A622-44A0DE085807}">
      <dgm:prSet/>
      <dgm:spPr/>
      <dgm:t>
        <a:bodyPr/>
        <a:lstStyle/>
        <a:p>
          <a:endParaRPr lang="en-US"/>
        </a:p>
      </dgm:t>
    </dgm:pt>
    <dgm:pt modelId="{20F8011D-77DA-4F14-9F41-C88924324339}">
      <dgm:prSet custT="1"/>
      <dgm:spPr/>
      <dgm:t>
        <a:bodyPr/>
        <a:lstStyle/>
        <a:p>
          <a:r>
            <a:rPr lang="en-US" sz="1600"/>
            <a:t>Do they earn a living wage?</a:t>
          </a:r>
        </a:p>
      </dgm:t>
    </dgm:pt>
    <dgm:pt modelId="{8B39BADB-4779-4E69-B5C3-2719FE49E9AD}" type="parTrans" cxnId="{BDF53290-6D58-41A4-BA2D-7B055C0665F6}">
      <dgm:prSet/>
      <dgm:spPr/>
      <dgm:t>
        <a:bodyPr/>
        <a:lstStyle/>
        <a:p>
          <a:endParaRPr lang="en-US"/>
        </a:p>
      </dgm:t>
    </dgm:pt>
    <dgm:pt modelId="{0A1101E9-6192-4B4B-B832-A9CCABFDD4B2}" type="sibTrans" cxnId="{BDF53290-6D58-41A4-BA2D-7B055C0665F6}">
      <dgm:prSet/>
      <dgm:spPr/>
      <dgm:t>
        <a:bodyPr/>
        <a:lstStyle/>
        <a:p>
          <a:endParaRPr lang="en-US"/>
        </a:p>
      </dgm:t>
    </dgm:pt>
    <dgm:pt modelId="{A557CA0F-CB1D-4ED0-AC49-6F94796DF890}">
      <dgm:prSet custT="1"/>
      <dgm:spPr/>
      <dgm:t>
        <a:bodyPr/>
        <a:lstStyle/>
        <a:p>
          <a:r>
            <a:rPr lang="en-US" sz="1600"/>
            <a:t>Did the training prepare them?</a:t>
          </a:r>
        </a:p>
      </dgm:t>
    </dgm:pt>
    <dgm:pt modelId="{188AEBC3-4D27-4C40-8764-08DF03EFD53C}" type="parTrans" cxnId="{CA9EF4B2-5B6B-476F-B85A-21CF54BA1460}">
      <dgm:prSet/>
      <dgm:spPr/>
      <dgm:t>
        <a:bodyPr/>
        <a:lstStyle/>
        <a:p>
          <a:endParaRPr lang="en-US"/>
        </a:p>
      </dgm:t>
    </dgm:pt>
    <dgm:pt modelId="{55A5AE74-A202-404D-B41B-524AED7E6D95}" type="sibTrans" cxnId="{CA9EF4B2-5B6B-476F-B85A-21CF54BA1460}">
      <dgm:prSet/>
      <dgm:spPr/>
      <dgm:t>
        <a:bodyPr/>
        <a:lstStyle/>
        <a:p>
          <a:endParaRPr lang="en-US"/>
        </a:p>
      </dgm:t>
    </dgm:pt>
    <dgm:pt modelId="{001CFC3E-D14E-492F-A545-048D7BAD8454}" type="pres">
      <dgm:prSet presAssocID="{C4E8F861-396C-4195-877C-149DE13DF4CD}" presName="root" presStyleCnt="0">
        <dgm:presLayoutVars>
          <dgm:dir/>
          <dgm:resizeHandles val="exact"/>
        </dgm:presLayoutVars>
      </dgm:prSet>
      <dgm:spPr/>
    </dgm:pt>
    <dgm:pt modelId="{E8C33BA4-E44E-4664-B851-F76816D51B4B}" type="pres">
      <dgm:prSet presAssocID="{D257806F-C22E-43A4-A818-C83007893BE3}" presName="compNode" presStyleCnt="0"/>
      <dgm:spPr/>
    </dgm:pt>
    <dgm:pt modelId="{BB6EE2DE-70D7-4CCC-9534-718137680B55}" type="pres">
      <dgm:prSet presAssocID="{D257806F-C22E-43A4-A818-C83007893B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F0475CF9-27BA-4DAD-AD19-C4965AF0500D}" type="pres">
      <dgm:prSet presAssocID="{D257806F-C22E-43A4-A818-C83007893BE3}" presName="iconSpace" presStyleCnt="0"/>
      <dgm:spPr/>
    </dgm:pt>
    <dgm:pt modelId="{EC79AACC-59B4-4F94-9D82-F577AFA96DB3}" type="pres">
      <dgm:prSet presAssocID="{D257806F-C22E-43A4-A818-C83007893BE3}" presName="parTx" presStyleLbl="revTx" presStyleIdx="0" presStyleCnt="10">
        <dgm:presLayoutVars>
          <dgm:chMax val="0"/>
          <dgm:chPref val="0"/>
        </dgm:presLayoutVars>
      </dgm:prSet>
      <dgm:spPr/>
    </dgm:pt>
    <dgm:pt modelId="{985CBB83-5CE9-41BF-AFBB-2DD9BB46F969}" type="pres">
      <dgm:prSet presAssocID="{D257806F-C22E-43A4-A818-C83007893BE3}" presName="txSpace" presStyleCnt="0"/>
      <dgm:spPr/>
    </dgm:pt>
    <dgm:pt modelId="{37BF09F1-4D2C-44C6-8DEA-D69C85FA939B}" type="pres">
      <dgm:prSet presAssocID="{D257806F-C22E-43A4-A818-C83007893BE3}" presName="desTx" presStyleLbl="revTx" presStyleIdx="1" presStyleCnt="10">
        <dgm:presLayoutVars/>
      </dgm:prSet>
      <dgm:spPr/>
    </dgm:pt>
    <dgm:pt modelId="{F56BA537-F723-42A0-9437-B81E658FDF25}" type="pres">
      <dgm:prSet presAssocID="{BFA39FAC-BDA5-44CE-972A-67C8D004044C}" presName="sibTrans" presStyleCnt="0"/>
      <dgm:spPr/>
    </dgm:pt>
    <dgm:pt modelId="{FD96B33E-DA15-4C9E-BA30-FF27CC894B84}" type="pres">
      <dgm:prSet presAssocID="{7F1DF5B7-DB3C-4A1C-A89B-9168201898E5}" presName="compNode" presStyleCnt="0"/>
      <dgm:spPr/>
    </dgm:pt>
    <dgm:pt modelId="{5DB6766B-E600-4EE9-8711-E276BECBEA70}" type="pres">
      <dgm:prSet presAssocID="{7F1DF5B7-DB3C-4A1C-A89B-9168201898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A704612-E40D-4BBF-BE3C-B188B3CE3D48}" type="pres">
      <dgm:prSet presAssocID="{7F1DF5B7-DB3C-4A1C-A89B-9168201898E5}" presName="iconSpace" presStyleCnt="0"/>
      <dgm:spPr/>
    </dgm:pt>
    <dgm:pt modelId="{3D7CF630-EA0B-432D-82DF-CAF338F22073}" type="pres">
      <dgm:prSet presAssocID="{7F1DF5B7-DB3C-4A1C-A89B-9168201898E5}" presName="parTx" presStyleLbl="revTx" presStyleIdx="2" presStyleCnt="10">
        <dgm:presLayoutVars>
          <dgm:chMax val="0"/>
          <dgm:chPref val="0"/>
        </dgm:presLayoutVars>
      </dgm:prSet>
      <dgm:spPr/>
    </dgm:pt>
    <dgm:pt modelId="{C0E15524-77CE-4515-8F7B-1168BC68577E}" type="pres">
      <dgm:prSet presAssocID="{7F1DF5B7-DB3C-4A1C-A89B-9168201898E5}" presName="txSpace" presStyleCnt="0"/>
      <dgm:spPr/>
    </dgm:pt>
    <dgm:pt modelId="{CC742A21-43E5-4577-A237-6DC888B76573}" type="pres">
      <dgm:prSet presAssocID="{7F1DF5B7-DB3C-4A1C-A89B-9168201898E5}" presName="desTx" presStyleLbl="revTx" presStyleIdx="3" presStyleCnt="10">
        <dgm:presLayoutVars/>
      </dgm:prSet>
      <dgm:spPr/>
    </dgm:pt>
    <dgm:pt modelId="{9C5F192F-9692-46B7-AD9E-B35741E306F8}" type="pres">
      <dgm:prSet presAssocID="{8FA04612-1F02-41AF-B4DA-F917B7BCE0E0}" presName="sibTrans" presStyleCnt="0"/>
      <dgm:spPr/>
    </dgm:pt>
    <dgm:pt modelId="{74331CB4-157B-430E-BCB1-555A6092DA9A}" type="pres">
      <dgm:prSet presAssocID="{1A836B11-925F-49B9-9161-A8E2759DD1DF}" presName="compNode" presStyleCnt="0"/>
      <dgm:spPr/>
    </dgm:pt>
    <dgm:pt modelId="{B8BB2DD3-9B51-45E3-862B-72B4BD89FC97}" type="pres">
      <dgm:prSet presAssocID="{1A836B11-925F-49B9-9161-A8E2759DD1D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B2FE3B5-C818-4742-B09E-27F0186B0026}" type="pres">
      <dgm:prSet presAssocID="{1A836B11-925F-49B9-9161-A8E2759DD1DF}" presName="iconSpace" presStyleCnt="0"/>
      <dgm:spPr/>
    </dgm:pt>
    <dgm:pt modelId="{E9C26424-8791-4B19-839E-9767C419FB91}" type="pres">
      <dgm:prSet presAssocID="{1A836B11-925F-49B9-9161-A8E2759DD1DF}" presName="parTx" presStyleLbl="revTx" presStyleIdx="4" presStyleCnt="10">
        <dgm:presLayoutVars>
          <dgm:chMax val="0"/>
          <dgm:chPref val="0"/>
        </dgm:presLayoutVars>
      </dgm:prSet>
      <dgm:spPr/>
    </dgm:pt>
    <dgm:pt modelId="{EDECBFE0-05BA-4FD8-99D8-9AEF732B6A20}" type="pres">
      <dgm:prSet presAssocID="{1A836B11-925F-49B9-9161-A8E2759DD1DF}" presName="txSpace" presStyleCnt="0"/>
      <dgm:spPr/>
    </dgm:pt>
    <dgm:pt modelId="{09E1B591-E520-471B-91AF-CED70879E7CB}" type="pres">
      <dgm:prSet presAssocID="{1A836B11-925F-49B9-9161-A8E2759DD1DF}" presName="desTx" presStyleLbl="revTx" presStyleIdx="5" presStyleCnt="10">
        <dgm:presLayoutVars/>
      </dgm:prSet>
      <dgm:spPr/>
    </dgm:pt>
    <dgm:pt modelId="{886E15B5-AAC3-4584-8113-5985108C8F89}" type="pres">
      <dgm:prSet presAssocID="{8E2A1803-0D44-4602-B0EF-5B355CEF1C7D}" presName="sibTrans" presStyleCnt="0"/>
      <dgm:spPr/>
    </dgm:pt>
    <dgm:pt modelId="{422664B6-D8BF-4968-8B93-F79750D526E0}" type="pres">
      <dgm:prSet presAssocID="{79AC794F-F14F-4A90-AAEB-2861C352B226}" presName="compNode" presStyleCnt="0"/>
      <dgm:spPr/>
    </dgm:pt>
    <dgm:pt modelId="{E5EDB651-A843-40B1-9607-7A7FC1E33A79}" type="pres">
      <dgm:prSet presAssocID="{79AC794F-F14F-4A90-AAEB-2861C352B2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9D48BF4-30AC-479A-96F0-CA6A8F479312}" type="pres">
      <dgm:prSet presAssocID="{79AC794F-F14F-4A90-AAEB-2861C352B226}" presName="iconSpace" presStyleCnt="0"/>
      <dgm:spPr/>
    </dgm:pt>
    <dgm:pt modelId="{1236FB75-5638-4F39-8CCC-E800EDAC34C6}" type="pres">
      <dgm:prSet presAssocID="{79AC794F-F14F-4A90-AAEB-2861C352B226}" presName="parTx" presStyleLbl="revTx" presStyleIdx="6" presStyleCnt="10">
        <dgm:presLayoutVars>
          <dgm:chMax val="0"/>
          <dgm:chPref val="0"/>
        </dgm:presLayoutVars>
      </dgm:prSet>
      <dgm:spPr/>
    </dgm:pt>
    <dgm:pt modelId="{3B1FBDB4-995A-4245-A110-201E6850EFA8}" type="pres">
      <dgm:prSet presAssocID="{79AC794F-F14F-4A90-AAEB-2861C352B226}" presName="txSpace" presStyleCnt="0"/>
      <dgm:spPr/>
    </dgm:pt>
    <dgm:pt modelId="{7D25FF55-CBD1-4008-A588-1466AB91BAB0}" type="pres">
      <dgm:prSet presAssocID="{79AC794F-F14F-4A90-AAEB-2861C352B226}" presName="desTx" presStyleLbl="revTx" presStyleIdx="7" presStyleCnt="10">
        <dgm:presLayoutVars/>
      </dgm:prSet>
      <dgm:spPr/>
    </dgm:pt>
    <dgm:pt modelId="{FD1A60FA-AA02-48B9-8130-D6BD921F78AD}" type="pres">
      <dgm:prSet presAssocID="{AF1599A2-2611-4507-BFA6-D482E909C825}" presName="sibTrans" presStyleCnt="0"/>
      <dgm:spPr/>
    </dgm:pt>
    <dgm:pt modelId="{4C7F9DE6-C6C4-41E5-9FBE-48F3057C2A35}" type="pres">
      <dgm:prSet presAssocID="{0AA15BCF-858C-4323-8995-D00BDE603EAF}" presName="compNode" presStyleCnt="0"/>
      <dgm:spPr/>
    </dgm:pt>
    <dgm:pt modelId="{01F84015-9D4A-4C0C-A247-387B992D7816}" type="pres">
      <dgm:prSet presAssocID="{0AA15BCF-858C-4323-8995-D00BDE603E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D99408AC-DF97-42E8-9214-8B9A35A98A95}" type="pres">
      <dgm:prSet presAssocID="{0AA15BCF-858C-4323-8995-D00BDE603EAF}" presName="iconSpace" presStyleCnt="0"/>
      <dgm:spPr/>
    </dgm:pt>
    <dgm:pt modelId="{173CE774-19C5-45BB-97AC-7826E056574D}" type="pres">
      <dgm:prSet presAssocID="{0AA15BCF-858C-4323-8995-D00BDE603EAF}" presName="parTx" presStyleLbl="revTx" presStyleIdx="8" presStyleCnt="10">
        <dgm:presLayoutVars>
          <dgm:chMax val="0"/>
          <dgm:chPref val="0"/>
        </dgm:presLayoutVars>
      </dgm:prSet>
      <dgm:spPr/>
    </dgm:pt>
    <dgm:pt modelId="{24E5B5A2-0C4B-4DFE-AB0A-87322400B2F8}" type="pres">
      <dgm:prSet presAssocID="{0AA15BCF-858C-4323-8995-D00BDE603EAF}" presName="txSpace" presStyleCnt="0"/>
      <dgm:spPr/>
    </dgm:pt>
    <dgm:pt modelId="{50925A02-26B4-4CA3-9903-8C90558CA8ED}" type="pres">
      <dgm:prSet presAssocID="{0AA15BCF-858C-4323-8995-D00BDE603EAF}" presName="desTx" presStyleLbl="revTx" presStyleIdx="9" presStyleCnt="10">
        <dgm:presLayoutVars/>
      </dgm:prSet>
      <dgm:spPr/>
    </dgm:pt>
  </dgm:ptLst>
  <dgm:cxnLst>
    <dgm:cxn modelId="{B742FA11-49B5-48C3-A7A0-D5D923C07598}" type="presOf" srcId="{1A836B11-925F-49B9-9161-A8E2759DD1DF}" destId="{E9C26424-8791-4B19-839E-9767C419FB91}" srcOrd="0" destOrd="0" presId="urn:microsoft.com/office/officeart/2018/5/layout/CenteredIconLabelDescriptionList"/>
    <dgm:cxn modelId="{B5B03236-19C1-45A6-A9A9-029D9D234C4C}" type="presOf" srcId="{7F1DF5B7-DB3C-4A1C-A89B-9168201898E5}" destId="{3D7CF630-EA0B-432D-82DF-CAF338F22073}" srcOrd="0" destOrd="0" presId="urn:microsoft.com/office/officeart/2018/5/layout/CenteredIconLabelDescriptionList"/>
    <dgm:cxn modelId="{9FF19C40-437D-4495-9102-5597B44DC468}" type="presOf" srcId="{D257806F-C22E-43A4-A818-C83007893BE3}" destId="{EC79AACC-59B4-4F94-9D82-F577AFA96DB3}" srcOrd="0" destOrd="0" presId="urn:microsoft.com/office/officeart/2018/5/layout/CenteredIconLabelDescriptionList"/>
    <dgm:cxn modelId="{4436FC42-E992-47AB-B031-ACB2A6D6A8F9}" type="presOf" srcId="{0AA15BCF-858C-4323-8995-D00BDE603EAF}" destId="{173CE774-19C5-45BB-97AC-7826E056574D}" srcOrd="0" destOrd="0" presId="urn:microsoft.com/office/officeart/2018/5/layout/CenteredIconLabelDescriptionList"/>
    <dgm:cxn modelId="{8DE4924B-3017-45FF-BF0A-E4659750C741}" srcId="{C4E8F861-396C-4195-877C-149DE13DF4CD}" destId="{79AC794F-F14F-4A90-AAEB-2861C352B226}" srcOrd="3" destOrd="0" parTransId="{B46F725C-55FE-4E72-9519-9E6EC016A8F4}" sibTransId="{AF1599A2-2611-4507-BFA6-D482E909C825}"/>
    <dgm:cxn modelId="{15E6954E-8E4F-4449-9731-DCF3247FE70E}" type="presOf" srcId="{F462544D-C734-4737-A313-1CF03475C9FA}" destId="{50925A02-26B4-4CA3-9903-8C90558CA8ED}" srcOrd="0" destOrd="0" presId="urn:microsoft.com/office/officeart/2018/5/layout/CenteredIconLabelDescriptionList"/>
    <dgm:cxn modelId="{03C63A71-D05B-4206-8C3E-F5DA1871C064}" type="presOf" srcId="{A557CA0F-CB1D-4ED0-AC49-6F94796DF890}" destId="{50925A02-26B4-4CA3-9903-8C90558CA8ED}" srcOrd="0" destOrd="2" presId="urn:microsoft.com/office/officeart/2018/5/layout/CenteredIconLabelDescriptionList"/>
    <dgm:cxn modelId="{75A1FC72-A41C-4D1E-A91D-597833716706}" srcId="{C4E8F861-396C-4195-877C-149DE13DF4CD}" destId="{0AA15BCF-858C-4323-8995-D00BDE603EAF}" srcOrd="4" destOrd="0" parTransId="{C65D8A2F-798D-40C7-A1DB-DC0C8C160451}" sibTransId="{796C4FB8-C416-452F-969D-362862A5A364}"/>
    <dgm:cxn modelId="{43A5467E-A94A-4466-AE95-ECFBED90899A}" srcId="{C4E8F861-396C-4195-877C-149DE13DF4CD}" destId="{7F1DF5B7-DB3C-4A1C-A89B-9168201898E5}" srcOrd="1" destOrd="0" parTransId="{EC4641F2-E3A7-4370-A9B0-15869F81C065}" sibTransId="{8FA04612-1F02-41AF-B4DA-F917B7BCE0E0}"/>
    <dgm:cxn modelId="{BDE74385-B040-4E48-841E-88F715091A56}" type="presOf" srcId="{C4E8F861-396C-4195-877C-149DE13DF4CD}" destId="{001CFC3E-D14E-492F-A545-048D7BAD8454}" srcOrd="0" destOrd="0" presId="urn:microsoft.com/office/officeart/2018/5/layout/CenteredIconLabelDescriptionList"/>
    <dgm:cxn modelId="{79805D8F-40E5-4B80-A622-44A0DE085807}" srcId="{0AA15BCF-858C-4323-8995-D00BDE603EAF}" destId="{F462544D-C734-4737-A313-1CF03475C9FA}" srcOrd="0" destOrd="0" parTransId="{DB7516B2-7146-4FA6-9705-A5E177535363}" sibTransId="{76AEDECA-2123-4241-82B9-4F5B57A1592A}"/>
    <dgm:cxn modelId="{906FEA8F-CE33-48D5-95B5-6CE8079FEEBA}" type="presOf" srcId="{20F8011D-77DA-4F14-9F41-C88924324339}" destId="{50925A02-26B4-4CA3-9903-8C90558CA8ED}" srcOrd="0" destOrd="1" presId="urn:microsoft.com/office/officeart/2018/5/layout/CenteredIconLabelDescriptionList"/>
    <dgm:cxn modelId="{BDF53290-6D58-41A4-BA2D-7B055C0665F6}" srcId="{0AA15BCF-858C-4323-8995-D00BDE603EAF}" destId="{20F8011D-77DA-4F14-9F41-C88924324339}" srcOrd="1" destOrd="0" parTransId="{8B39BADB-4779-4E69-B5C3-2719FE49E9AD}" sibTransId="{0A1101E9-6192-4B4B-B832-A9CCABFDD4B2}"/>
    <dgm:cxn modelId="{1C2698A1-DD00-4D5A-A420-2EE900B9012F}" type="presOf" srcId="{79AC794F-F14F-4A90-AAEB-2861C352B226}" destId="{1236FB75-5638-4F39-8CCC-E800EDAC34C6}" srcOrd="0" destOrd="0" presId="urn:microsoft.com/office/officeart/2018/5/layout/CenteredIconLabelDescriptionList"/>
    <dgm:cxn modelId="{CA9EF4B2-5B6B-476F-B85A-21CF54BA1460}" srcId="{0AA15BCF-858C-4323-8995-D00BDE603EAF}" destId="{A557CA0F-CB1D-4ED0-AC49-6F94796DF890}" srcOrd="2" destOrd="0" parTransId="{188AEBC3-4D27-4C40-8764-08DF03EFD53C}" sibTransId="{55A5AE74-A202-404D-B41B-524AED7E6D95}"/>
    <dgm:cxn modelId="{60EC13B9-D136-4432-B4AC-094C85BFEF95}" srcId="{C4E8F861-396C-4195-877C-149DE13DF4CD}" destId="{1A836B11-925F-49B9-9161-A8E2759DD1DF}" srcOrd="2" destOrd="0" parTransId="{E9126C27-CA78-4E98-AEB8-26124961A1D2}" sibTransId="{8E2A1803-0D44-4602-B0EF-5B355CEF1C7D}"/>
    <dgm:cxn modelId="{6B412DC7-3E5A-443B-9FA6-B6B99EA12855}" srcId="{C4E8F861-396C-4195-877C-149DE13DF4CD}" destId="{D257806F-C22E-43A4-A818-C83007893BE3}" srcOrd="0" destOrd="0" parTransId="{8856A4DF-902B-40B4-9D24-98670A04CB83}" sibTransId="{BFA39FAC-BDA5-44CE-972A-67C8D004044C}"/>
    <dgm:cxn modelId="{8D1225A1-4FE9-4A52-A18F-5AE1B1577319}" type="presParOf" srcId="{001CFC3E-D14E-492F-A545-048D7BAD8454}" destId="{E8C33BA4-E44E-4664-B851-F76816D51B4B}" srcOrd="0" destOrd="0" presId="urn:microsoft.com/office/officeart/2018/5/layout/CenteredIconLabelDescriptionList"/>
    <dgm:cxn modelId="{F652D2AB-018E-4F0F-8934-7553EB06FC4C}" type="presParOf" srcId="{E8C33BA4-E44E-4664-B851-F76816D51B4B}" destId="{BB6EE2DE-70D7-4CCC-9534-718137680B55}" srcOrd="0" destOrd="0" presId="urn:microsoft.com/office/officeart/2018/5/layout/CenteredIconLabelDescriptionList"/>
    <dgm:cxn modelId="{E2E0211B-C0D9-430A-9351-F214CD2A4110}" type="presParOf" srcId="{E8C33BA4-E44E-4664-B851-F76816D51B4B}" destId="{F0475CF9-27BA-4DAD-AD19-C4965AF0500D}" srcOrd="1" destOrd="0" presId="urn:microsoft.com/office/officeart/2018/5/layout/CenteredIconLabelDescriptionList"/>
    <dgm:cxn modelId="{5ACAEA86-DB3C-4586-AC01-1579C1FAC87D}" type="presParOf" srcId="{E8C33BA4-E44E-4664-B851-F76816D51B4B}" destId="{EC79AACC-59B4-4F94-9D82-F577AFA96DB3}" srcOrd="2" destOrd="0" presId="urn:microsoft.com/office/officeart/2018/5/layout/CenteredIconLabelDescriptionList"/>
    <dgm:cxn modelId="{63A12FE6-767F-4F15-8463-9EF6406434BC}" type="presParOf" srcId="{E8C33BA4-E44E-4664-B851-F76816D51B4B}" destId="{985CBB83-5CE9-41BF-AFBB-2DD9BB46F969}" srcOrd="3" destOrd="0" presId="urn:microsoft.com/office/officeart/2018/5/layout/CenteredIconLabelDescriptionList"/>
    <dgm:cxn modelId="{DC5DDE5C-FCA9-4F91-92A4-A2C7B8DA2C5E}" type="presParOf" srcId="{E8C33BA4-E44E-4664-B851-F76816D51B4B}" destId="{37BF09F1-4D2C-44C6-8DEA-D69C85FA939B}" srcOrd="4" destOrd="0" presId="urn:microsoft.com/office/officeart/2018/5/layout/CenteredIconLabelDescriptionList"/>
    <dgm:cxn modelId="{F7E9DF11-C3B3-4B6A-A740-3F81B208084E}" type="presParOf" srcId="{001CFC3E-D14E-492F-A545-048D7BAD8454}" destId="{F56BA537-F723-42A0-9437-B81E658FDF25}" srcOrd="1" destOrd="0" presId="urn:microsoft.com/office/officeart/2018/5/layout/CenteredIconLabelDescriptionList"/>
    <dgm:cxn modelId="{5C184340-7F0B-4097-A863-3C091E706DF8}" type="presParOf" srcId="{001CFC3E-D14E-492F-A545-048D7BAD8454}" destId="{FD96B33E-DA15-4C9E-BA30-FF27CC894B84}" srcOrd="2" destOrd="0" presId="urn:microsoft.com/office/officeart/2018/5/layout/CenteredIconLabelDescriptionList"/>
    <dgm:cxn modelId="{163BAAD7-A7C3-4FC6-AEA6-94D4ADE6D166}" type="presParOf" srcId="{FD96B33E-DA15-4C9E-BA30-FF27CC894B84}" destId="{5DB6766B-E600-4EE9-8711-E276BECBEA70}" srcOrd="0" destOrd="0" presId="urn:microsoft.com/office/officeart/2018/5/layout/CenteredIconLabelDescriptionList"/>
    <dgm:cxn modelId="{50A91284-5260-469A-AFDE-13804B08DBD8}" type="presParOf" srcId="{FD96B33E-DA15-4C9E-BA30-FF27CC894B84}" destId="{DA704612-E40D-4BBF-BE3C-B188B3CE3D48}" srcOrd="1" destOrd="0" presId="urn:microsoft.com/office/officeart/2018/5/layout/CenteredIconLabelDescriptionList"/>
    <dgm:cxn modelId="{D4C9ACD5-1DB3-43B5-872E-31E60D85B12C}" type="presParOf" srcId="{FD96B33E-DA15-4C9E-BA30-FF27CC894B84}" destId="{3D7CF630-EA0B-432D-82DF-CAF338F22073}" srcOrd="2" destOrd="0" presId="urn:microsoft.com/office/officeart/2018/5/layout/CenteredIconLabelDescriptionList"/>
    <dgm:cxn modelId="{C0D55A03-796D-4E95-B738-F14676553DD4}" type="presParOf" srcId="{FD96B33E-DA15-4C9E-BA30-FF27CC894B84}" destId="{C0E15524-77CE-4515-8F7B-1168BC68577E}" srcOrd="3" destOrd="0" presId="urn:microsoft.com/office/officeart/2018/5/layout/CenteredIconLabelDescriptionList"/>
    <dgm:cxn modelId="{3BFC3E55-5EF7-4A13-AA49-F9F154FD4C8D}" type="presParOf" srcId="{FD96B33E-DA15-4C9E-BA30-FF27CC894B84}" destId="{CC742A21-43E5-4577-A237-6DC888B76573}" srcOrd="4" destOrd="0" presId="urn:microsoft.com/office/officeart/2018/5/layout/CenteredIconLabelDescriptionList"/>
    <dgm:cxn modelId="{ECB23D86-8B15-4309-9C28-2DE479C88AD7}" type="presParOf" srcId="{001CFC3E-D14E-492F-A545-048D7BAD8454}" destId="{9C5F192F-9692-46B7-AD9E-B35741E306F8}" srcOrd="3" destOrd="0" presId="urn:microsoft.com/office/officeart/2018/5/layout/CenteredIconLabelDescriptionList"/>
    <dgm:cxn modelId="{C7C1A2C3-EFBC-4998-A005-FD75C2255C08}" type="presParOf" srcId="{001CFC3E-D14E-492F-A545-048D7BAD8454}" destId="{74331CB4-157B-430E-BCB1-555A6092DA9A}" srcOrd="4" destOrd="0" presId="urn:microsoft.com/office/officeart/2018/5/layout/CenteredIconLabelDescriptionList"/>
    <dgm:cxn modelId="{40A1EC08-6900-4EF4-8CA6-47991B17D3CA}" type="presParOf" srcId="{74331CB4-157B-430E-BCB1-555A6092DA9A}" destId="{B8BB2DD3-9B51-45E3-862B-72B4BD89FC97}" srcOrd="0" destOrd="0" presId="urn:microsoft.com/office/officeart/2018/5/layout/CenteredIconLabelDescriptionList"/>
    <dgm:cxn modelId="{B0D04F25-EB0D-4BED-BE73-A4DBA3B17C57}" type="presParOf" srcId="{74331CB4-157B-430E-BCB1-555A6092DA9A}" destId="{AB2FE3B5-C818-4742-B09E-27F0186B0026}" srcOrd="1" destOrd="0" presId="urn:microsoft.com/office/officeart/2018/5/layout/CenteredIconLabelDescriptionList"/>
    <dgm:cxn modelId="{88038362-14CA-44EF-8991-232ADAEBFC12}" type="presParOf" srcId="{74331CB4-157B-430E-BCB1-555A6092DA9A}" destId="{E9C26424-8791-4B19-839E-9767C419FB91}" srcOrd="2" destOrd="0" presId="urn:microsoft.com/office/officeart/2018/5/layout/CenteredIconLabelDescriptionList"/>
    <dgm:cxn modelId="{6DEDF46B-D4D9-4353-BAE4-4671BEAB2374}" type="presParOf" srcId="{74331CB4-157B-430E-BCB1-555A6092DA9A}" destId="{EDECBFE0-05BA-4FD8-99D8-9AEF732B6A20}" srcOrd="3" destOrd="0" presId="urn:microsoft.com/office/officeart/2018/5/layout/CenteredIconLabelDescriptionList"/>
    <dgm:cxn modelId="{2ADB128E-C7D3-41A3-8C30-D6DB65363FCC}" type="presParOf" srcId="{74331CB4-157B-430E-BCB1-555A6092DA9A}" destId="{09E1B591-E520-471B-91AF-CED70879E7CB}" srcOrd="4" destOrd="0" presId="urn:microsoft.com/office/officeart/2018/5/layout/CenteredIconLabelDescriptionList"/>
    <dgm:cxn modelId="{3B517214-6332-497C-8A76-BD00B284E23D}" type="presParOf" srcId="{001CFC3E-D14E-492F-A545-048D7BAD8454}" destId="{886E15B5-AAC3-4584-8113-5985108C8F89}" srcOrd="5" destOrd="0" presId="urn:microsoft.com/office/officeart/2018/5/layout/CenteredIconLabelDescriptionList"/>
    <dgm:cxn modelId="{67E02BFD-CADF-42B2-8342-F0D8C7634B3C}" type="presParOf" srcId="{001CFC3E-D14E-492F-A545-048D7BAD8454}" destId="{422664B6-D8BF-4968-8B93-F79750D526E0}" srcOrd="6" destOrd="0" presId="urn:microsoft.com/office/officeart/2018/5/layout/CenteredIconLabelDescriptionList"/>
    <dgm:cxn modelId="{EECE9672-924A-4961-83DB-E1AAFA6025B8}" type="presParOf" srcId="{422664B6-D8BF-4968-8B93-F79750D526E0}" destId="{E5EDB651-A843-40B1-9607-7A7FC1E33A79}" srcOrd="0" destOrd="0" presId="urn:microsoft.com/office/officeart/2018/5/layout/CenteredIconLabelDescriptionList"/>
    <dgm:cxn modelId="{18F41C9C-72EF-4AB7-AA5F-E1F74762092C}" type="presParOf" srcId="{422664B6-D8BF-4968-8B93-F79750D526E0}" destId="{D9D48BF4-30AC-479A-96F0-CA6A8F479312}" srcOrd="1" destOrd="0" presId="urn:microsoft.com/office/officeart/2018/5/layout/CenteredIconLabelDescriptionList"/>
    <dgm:cxn modelId="{01D14631-1ECE-40E6-A41A-18097D2ED5B0}" type="presParOf" srcId="{422664B6-D8BF-4968-8B93-F79750D526E0}" destId="{1236FB75-5638-4F39-8CCC-E800EDAC34C6}" srcOrd="2" destOrd="0" presId="urn:microsoft.com/office/officeart/2018/5/layout/CenteredIconLabelDescriptionList"/>
    <dgm:cxn modelId="{FBA5AD83-71E7-4E00-9DF9-CA1F9A1685E8}" type="presParOf" srcId="{422664B6-D8BF-4968-8B93-F79750D526E0}" destId="{3B1FBDB4-995A-4245-A110-201E6850EFA8}" srcOrd="3" destOrd="0" presId="urn:microsoft.com/office/officeart/2018/5/layout/CenteredIconLabelDescriptionList"/>
    <dgm:cxn modelId="{11152CA5-7536-4DB7-BCF2-E55005B0CAE1}" type="presParOf" srcId="{422664B6-D8BF-4968-8B93-F79750D526E0}" destId="{7D25FF55-CBD1-4008-A588-1466AB91BAB0}" srcOrd="4" destOrd="0" presId="urn:microsoft.com/office/officeart/2018/5/layout/CenteredIconLabelDescriptionList"/>
    <dgm:cxn modelId="{F93729C2-8C4D-4D3E-9641-144D5CF563BB}" type="presParOf" srcId="{001CFC3E-D14E-492F-A545-048D7BAD8454}" destId="{FD1A60FA-AA02-48B9-8130-D6BD921F78AD}" srcOrd="7" destOrd="0" presId="urn:microsoft.com/office/officeart/2018/5/layout/CenteredIconLabelDescriptionList"/>
    <dgm:cxn modelId="{BEBF686D-D5E0-4CDD-A8B8-911501C29B36}" type="presParOf" srcId="{001CFC3E-D14E-492F-A545-048D7BAD8454}" destId="{4C7F9DE6-C6C4-41E5-9FBE-48F3057C2A35}" srcOrd="8" destOrd="0" presId="urn:microsoft.com/office/officeart/2018/5/layout/CenteredIconLabelDescriptionList"/>
    <dgm:cxn modelId="{89DEB679-54C7-4CB7-B8D9-2785DAEBE3F0}" type="presParOf" srcId="{4C7F9DE6-C6C4-41E5-9FBE-48F3057C2A35}" destId="{01F84015-9D4A-4C0C-A247-387B992D7816}" srcOrd="0" destOrd="0" presId="urn:microsoft.com/office/officeart/2018/5/layout/CenteredIconLabelDescriptionList"/>
    <dgm:cxn modelId="{7DB302F5-7866-4D72-8AF0-983233E91533}" type="presParOf" srcId="{4C7F9DE6-C6C4-41E5-9FBE-48F3057C2A35}" destId="{D99408AC-DF97-42E8-9214-8B9A35A98A95}" srcOrd="1" destOrd="0" presId="urn:microsoft.com/office/officeart/2018/5/layout/CenteredIconLabelDescriptionList"/>
    <dgm:cxn modelId="{8AAE07E8-01F1-462F-A03E-84820DB38320}" type="presParOf" srcId="{4C7F9DE6-C6C4-41E5-9FBE-48F3057C2A35}" destId="{173CE774-19C5-45BB-97AC-7826E056574D}" srcOrd="2" destOrd="0" presId="urn:microsoft.com/office/officeart/2018/5/layout/CenteredIconLabelDescriptionList"/>
    <dgm:cxn modelId="{66920635-1CFC-4EB7-BC5C-6CCA4DFC1F93}" type="presParOf" srcId="{4C7F9DE6-C6C4-41E5-9FBE-48F3057C2A35}" destId="{24E5B5A2-0C4B-4DFE-AB0A-87322400B2F8}" srcOrd="3" destOrd="0" presId="urn:microsoft.com/office/officeart/2018/5/layout/CenteredIconLabelDescriptionList"/>
    <dgm:cxn modelId="{0F648781-0F26-457D-AA01-A4D77E97CB35}" type="presParOf" srcId="{4C7F9DE6-C6C4-41E5-9FBE-48F3057C2A35}" destId="{50925A02-26B4-4CA3-9903-8C90558CA8E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457A1-04E4-4DCE-91D6-E8CCC169706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39CF78F-760F-4A31-B48F-EBBA3E5E814A}">
      <dgm:prSet/>
      <dgm:spPr/>
      <dgm:t>
        <a:bodyPr/>
        <a:lstStyle/>
        <a:p>
          <a:r>
            <a:rPr lang="en-US"/>
            <a:t>When you use data for decision making, what data do you look at?</a:t>
          </a:r>
        </a:p>
      </dgm:t>
    </dgm:pt>
    <dgm:pt modelId="{0D95AE9E-C037-432D-B1DA-428701F4A458}" type="parTrans" cxnId="{6A737E5D-ED58-448C-BCAB-C5F25E7E90A2}">
      <dgm:prSet/>
      <dgm:spPr/>
      <dgm:t>
        <a:bodyPr/>
        <a:lstStyle/>
        <a:p>
          <a:endParaRPr lang="en-US"/>
        </a:p>
      </dgm:t>
    </dgm:pt>
    <dgm:pt modelId="{0B8A7CBE-D309-4CF0-988B-484AFC88AE4C}" type="sibTrans" cxnId="{6A737E5D-ED58-448C-BCAB-C5F25E7E90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CBA3480-AC52-42B8-8550-9BFE1DB412D2}">
      <dgm:prSet/>
      <dgm:spPr/>
      <dgm:t>
        <a:bodyPr/>
        <a:lstStyle/>
        <a:p>
          <a:r>
            <a:rPr lang="en-US"/>
            <a:t>Where do you get this information?</a:t>
          </a:r>
        </a:p>
      </dgm:t>
    </dgm:pt>
    <dgm:pt modelId="{2B6F7B0F-06E9-46E5-9118-4C8E3622D25E}" type="parTrans" cxnId="{444A5A17-8C74-423C-80DE-D87EF0A0EEDC}">
      <dgm:prSet/>
      <dgm:spPr/>
      <dgm:t>
        <a:bodyPr/>
        <a:lstStyle/>
        <a:p>
          <a:endParaRPr lang="en-US"/>
        </a:p>
      </dgm:t>
    </dgm:pt>
    <dgm:pt modelId="{11787112-AC89-4DD2-B674-7DAA8E703857}" type="sibTrans" cxnId="{444A5A17-8C74-423C-80DE-D87EF0A0EED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1795B50-BBFA-4676-A505-9F9763AC7DF8}">
      <dgm:prSet/>
      <dgm:spPr/>
      <dgm:t>
        <a:bodyPr/>
        <a:lstStyle/>
        <a:p>
          <a:r>
            <a:rPr lang="en-US"/>
            <a:t>What is an example of how that information changed your decision?</a:t>
          </a:r>
        </a:p>
      </dgm:t>
    </dgm:pt>
    <dgm:pt modelId="{9F5FB492-B8C8-4D36-861E-BEA4D0103A37}" type="parTrans" cxnId="{43AB9FC8-8ADE-4463-AEEB-C995588EE6BF}">
      <dgm:prSet/>
      <dgm:spPr/>
      <dgm:t>
        <a:bodyPr/>
        <a:lstStyle/>
        <a:p>
          <a:endParaRPr lang="en-US"/>
        </a:p>
      </dgm:t>
    </dgm:pt>
    <dgm:pt modelId="{DCAADA48-D93E-4A81-9A16-89634F1D133C}" type="sibTrans" cxnId="{43AB9FC8-8ADE-4463-AEEB-C995588EE6B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7909E41-F8CA-40C5-A727-55998AEB562A}" type="pres">
      <dgm:prSet presAssocID="{2DD457A1-04E4-4DCE-91D6-E8CCC1697063}" presName="Name0" presStyleCnt="0">
        <dgm:presLayoutVars>
          <dgm:animLvl val="lvl"/>
          <dgm:resizeHandles val="exact"/>
        </dgm:presLayoutVars>
      </dgm:prSet>
      <dgm:spPr/>
    </dgm:pt>
    <dgm:pt modelId="{82A2B84C-F4A3-465B-AAB6-1B4A6249FCDE}" type="pres">
      <dgm:prSet presAssocID="{239CF78F-760F-4A31-B48F-EBBA3E5E814A}" presName="compositeNode" presStyleCnt="0">
        <dgm:presLayoutVars>
          <dgm:bulletEnabled val="1"/>
        </dgm:presLayoutVars>
      </dgm:prSet>
      <dgm:spPr/>
    </dgm:pt>
    <dgm:pt modelId="{E2D045AD-615F-4EA5-8275-872869CD2F5A}" type="pres">
      <dgm:prSet presAssocID="{239CF78F-760F-4A31-B48F-EBBA3E5E814A}" presName="bgRect" presStyleLbl="bgAccFollowNode1" presStyleIdx="0" presStyleCnt="3"/>
      <dgm:spPr/>
    </dgm:pt>
    <dgm:pt modelId="{DFF23C3A-F2FC-4063-9369-67C2BA5673AB}" type="pres">
      <dgm:prSet presAssocID="{0B8A7CBE-D309-4CF0-988B-484AFC88AE4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46A0047-A823-4940-B224-838245BA7176}" type="pres">
      <dgm:prSet presAssocID="{239CF78F-760F-4A31-B48F-EBBA3E5E814A}" presName="bottomLine" presStyleLbl="alignNode1" presStyleIdx="1" presStyleCnt="6">
        <dgm:presLayoutVars/>
      </dgm:prSet>
      <dgm:spPr/>
    </dgm:pt>
    <dgm:pt modelId="{786AEDC3-8C59-4B88-96F2-F1A5177FF667}" type="pres">
      <dgm:prSet presAssocID="{239CF78F-760F-4A31-B48F-EBBA3E5E814A}" presName="nodeText" presStyleLbl="bgAccFollowNode1" presStyleIdx="0" presStyleCnt="3">
        <dgm:presLayoutVars>
          <dgm:bulletEnabled val="1"/>
        </dgm:presLayoutVars>
      </dgm:prSet>
      <dgm:spPr/>
    </dgm:pt>
    <dgm:pt modelId="{85415431-325A-46F9-9E54-A0473A247CE0}" type="pres">
      <dgm:prSet presAssocID="{0B8A7CBE-D309-4CF0-988B-484AFC88AE4C}" presName="sibTrans" presStyleCnt="0"/>
      <dgm:spPr/>
    </dgm:pt>
    <dgm:pt modelId="{6672D0C8-F7EB-409A-98F9-5F2A5520A47D}" type="pres">
      <dgm:prSet presAssocID="{5CBA3480-AC52-42B8-8550-9BFE1DB412D2}" presName="compositeNode" presStyleCnt="0">
        <dgm:presLayoutVars>
          <dgm:bulletEnabled val="1"/>
        </dgm:presLayoutVars>
      </dgm:prSet>
      <dgm:spPr/>
    </dgm:pt>
    <dgm:pt modelId="{56840823-3195-44CC-AF62-A6548DA67133}" type="pres">
      <dgm:prSet presAssocID="{5CBA3480-AC52-42B8-8550-9BFE1DB412D2}" presName="bgRect" presStyleLbl="bgAccFollowNode1" presStyleIdx="1" presStyleCnt="3"/>
      <dgm:spPr/>
    </dgm:pt>
    <dgm:pt modelId="{96D1D58E-2B1C-433C-A3E3-671BA5897CF9}" type="pres">
      <dgm:prSet presAssocID="{11787112-AC89-4DD2-B674-7DAA8E70385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8850066-951C-485B-8F2A-C49AB66812E4}" type="pres">
      <dgm:prSet presAssocID="{5CBA3480-AC52-42B8-8550-9BFE1DB412D2}" presName="bottomLine" presStyleLbl="alignNode1" presStyleIdx="3" presStyleCnt="6">
        <dgm:presLayoutVars/>
      </dgm:prSet>
      <dgm:spPr/>
    </dgm:pt>
    <dgm:pt modelId="{AACE88BF-278C-4BAF-980F-B093CB7701EF}" type="pres">
      <dgm:prSet presAssocID="{5CBA3480-AC52-42B8-8550-9BFE1DB412D2}" presName="nodeText" presStyleLbl="bgAccFollowNode1" presStyleIdx="1" presStyleCnt="3">
        <dgm:presLayoutVars>
          <dgm:bulletEnabled val="1"/>
        </dgm:presLayoutVars>
      </dgm:prSet>
      <dgm:spPr/>
    </dgm:pt>
    <dgm:pt modelId="{51A67570-4E82-48BE-9934-458DDB160626}" type="pres">
      <dgm:prSet presAssocID="{11787112-AC89-4DD2-B674-7DAA8E703857}" presName="sibTrans" presStyleCnt="0"/>
      <dgm:spPr/>
    </dgm:pt>
    <dgm:pt modelId="{30F693C8-7A63-423A-ACE3-E583D65696E4}" type="pres">
      <dgm:prSet presAssocID="{C1795B50-BBFA-4676-A505-9F9763AC7DF8}" presName="compositeNode" presStyleCnt="0">
        <dgm:presLayoutVars>
          <dgm:bulletEnabled val="1"/>
        </dgm:presLayoutVars>
      </dgm:prSet>
      <dgm:spPr/>
    </dgm:pt>
    <dgm:pt modelId="{B16461BA-AD93-4E7B-94C9-756266512B9D}" type="pres">
      <dgm:prSet presAssocID="{C1795B50-BBFA-4676-A505-9F9763AC7DF8}" presName="bgRect" presStyleLbl="bgAccFollowNode1" presStyleIdx="2" presStyleCnt="3"/>
      <dgm:spPr/>
    </dgm:pt>
    <dgm:pt modelId="{02288BD5-A998-4AEE-8C1B-8D9E0B33DA64}" type="pres">
      <dgm:prSet presAssocID="{DCAADA48-D93E-4A81-9A16-89634F1D133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9E56B5E-A30B-4E62-AE6F-BD3E703D6F83}" type="pres">
      <dgm:prSet presAssocID="{C1795B50-BBFA-4676-A505-9F9763AC7DF8}" presName="bottomLine" presStyleLbl="alignNode1" presStyleIdx="5" presStyleCnt="6">
        <dgm:presLayoutVars/>
      </dgm:prSet>
      <dgm:spPr/>
    </dgm:pt>
    <dgm:pt modelId="{0834041B-1DDC-4A0B-A587-8C289654CD57}" type="pres">
      <dgm:prSet presAssocID="{C1795B50-BBFA-4676-A505-9F9763AC7DF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F250F04-117F-457F-A154-CD62AE83EF9F}" type="presOf" srcId="{239CF78F-760F-4A31-B48F-EBBA3E5E814A}" destId="{E2D045AD-615F-4EA5-8275-872869CD2F5A}" srcOrd="0" destOrd="0" presId="urn:microsoft.com/office/officeart/2016/7/layout/BasicLinearProcessNumbered"/>
    <dgm:cxn modelId="{444A5A17-8C74-423C-80DE-D87EF0A0EEDC}" srcId="{2DD457A1-04E4-4DCE-91D6-E8CCC1697063}" destId="{5CBA3480-AC52-42B8-8550-9BFE1DB412D2}" srcOrd="1" destOrd="0" parTransId="{2B6F7B0F-06E9-46E5-9118-4C8E3622D25E}" sibTransId="{11787112-AC89-4DD2-B674-7DAA8E703857}"/>
    <dgm:cxn modelId="{66C92528-D1CB-4570-9D0A-854F93685631}" type="presOf" srcId="{C1795B50-BBFA-4676-A505-9F9763AC7DF8}" destId="{0834041B-1DDC-4A0B-A587-8C289654CD57}" srcOrd="1" destOrd="0" presId="urn:microsoft.com/office/officeart/2016/7/layout/BasicLinearProcessNumbered"/>
    <dgm:cxn modelId="{6A737E5D-ED58-448C-BCAB-C5F25E7E90A2}" srcId="{2DD457A1-04E4-4DCE-91D6-E8CCC1697063}" destId="{239CF78F-760F-4A31-B48F-EBBA3E5E814A}" srcOrd="0" destOrd="0" parTransId="{0D95AE9E-C037-432D-B1DA-428701F4A458}" sibTransId="{0B8A7CBE-D309-4CF0-988B-484AFC88AE4C}"/>
    <dgm:cxn modelId="{2686444A-248D-4AC4-AED7-75F9DA677363}" type="presOf" srcId="{C1795B50-BBFA-4676-A505-9F9763AC7DF8}" destId="{B16461BA-AD93-4E7B-94C9-756266512B9D}" srcOrd="0" destOrd="0" presId="urn:microsoft.com/office/officeart/2016/7/layout/BasicLinearProcessNumbered"/>
    <dgm:cxn modelId="{03A1778A-5A01-40F5-9DC8-7EC9EC753241}" type="presOf" srcId="{11787112-AC89-4DD2-B674-7DAA8E703857}" destId="{96D1D58E-2B1C-433C-A3E3-671BA5897CF9}" srcOrd="0" destOrd="0" presId="urn:microsoft.com/office/officeart/2016/7/layout/BasicLinearProcessNumbered"/>
    <dgm:cxn modelId="{5835EF90-D7E3-4260-8E9D-66630D872912}" type="presOf" srcId="{5CBA3480-AC52-42B8-8550-9BFE1DB412D2}" destId="{56840823-3195-44CC-AF62-A6548DA67133}" srcOrd="0" destOrd="0" presId="urn:microsoft.com/office/officeart/2016/7/layout/BasicLinearProcessNumbered"/>
    <dgm:cxn modelId="{B22CC9B8-041F-425F-ACEA-BF57B3E7C7E9}" type="presOf" srcId="{0B8A7CBE-D309-4CF0-988B-484AFC88AE4C}" destId="{DFF23C3A-F2FC-4063-9369-67C2BA5673AB}" srcOrd="0" destOrd="0" presId="urn:microsoft.com/office/officeart/2016/7/layout/BasicLinearProcessNumbered"/>
    <dgm:cxn modelId="{1B94CEBF-85DF-4B11-A9FF-5889813BB3C6}" type="presOf" srcId="{DCAADA48-D93E-4A81-9A16-89634F1D133C}" destId="{02288BD5-A998-4AEE-8C1B-8D9E0B33DA64}" srcOrd="0" destOrd="0" presId="urn:microsoft.com/office/officeart/2016/7/layout/BasicLinearProcessNumbered"/>
    <dgm:cxn modelId="{43AB9FC8-8ADE-4463-AEEB-C995588EE6BF}" srcId="{2DD457A1-04E4-4DCE-91D6-E8CCC1697063}" destId="{C1795B50-BBFA-4676-A505-9F9763AC7DF8}" srcOrd="2" destOrd="0" parTransId="{9F5FB492-B8C8-4D36-861E-BEA4D0103A37}" sibTransId="{DCAADA48-D93E-4A81-9A16-89634F1D133C}"/>
    <dgm:cxn modelId="{B01B37CE-9971-45C0-B84D-5ED2EB7FBE5D}" type="presOf" srcId="{5CBA3480-AC52-42B8-8550-9BFE1DB412D2}" destId="{AACE88BF-278C-4BAF-980F-B093CB7701EF}" srcOrd="1" destOrd="0" presId="urn:microsoft.com/office/officeart/2016/7/layout/BasicLinearProcessNumbered"/>
    <dgm:cxn modelId="{B812DEDE-C665-4609-839A-A060E52BB163}" type="presOf" srcId="{2DD457A1-04E4-4DCE-91D6-E8CCC1697063}" destId="{87909E41-F8CA-40C5-A727-55998AEB562A}" srcOrd="0" destOrd="0" presId="urn:microsoft.com/office/officeart/2016/7/layout/BasicLinearProcessNumbered"/>
    <dgm:cxn modelId="{0E7CCAF8-C596-49D1-90EE-F2D268D0950F}" type="presOf" srcId="{239CF78F-760F-4A31-B48F-EBBA3E5E814A}" destId="{786AEDC3-8C59-4B88-96F2-F1A5177FF667}" srcOrd="1" destOrd="0" presId="urn:microsoft.com/office/officeart/2016/7/layout/BasicLinearProcessNumbered"/>
    <dgm:cxn modelId="{3CBF6467-E805-420D-85C2-81FE91A8C1FE}" type="presParOf" srcId="{87909E41-F8CA-40C5-A727-55998AEB562A}" destId="{82A2B84C-F4A3-465B-AAB6-1B4A6249FCDE}" srcOrd="0" destOrd="0" presId="urn:microsoft.com/office/officeart/2016/7/layout/BasicLinearProcessNumbered"/>
    <dgm:cxn modelId="{867A6242-FDCB-4497-9DBB-CDCD805CE658}" type="presParOf" srcId="{82A2B84C-F4A3-465B-AAB6-1B4A6249FCDE}" destId="{E2D045AD-615F-4EA5-8275-872869CD2F5A}" srcOrd="0" destOrd="0" presId="urn:microsoft.com/office/officeart/2016/7/layout/BasicLinearProcessNumbered"/>
    <dgm:cxn modelId="{85792BB6-7BE4-4256-AEB7-4B6D4FA4783B}" type="presParOf" srcId="{82A2B84C-F4A3-465B-AAB6-1B4A6249FCDE}" destId="{DFF23C3A-F2FC-4063-9369-67C2BA5673AB}" srcOrd="1" destOrd="0" presId="urn:microsoft.com/office/officeart/2016/7/layout/BasicLinearProcessNumbered"/>
    <dgm:cxn modelId="{03C6F4B5-3763-4A08-BACE-D35544E78416}" type="presParOf" srcId="{82A2B84C-F4A3-465B-AAB6-1B4A6249FCDE}" destId="{B46A0047-A823-4940-B224-838245BA7176}" srcOrd="2" destOrd="0" presId="urn:microsoft.com/office/officeart/2016/7/layout/BasicLinearProcessNumbered"/>
    <dgm:cxn modelId="{8FB63E8F-4699-465F-A3C5-7EA19CCA9CB2}" type="presParOf" srcId="{82A2B84C-F4A3-465B-AAB6-1B4A6249FCDE}" destId="{786AEDC3-8C59-4B88-96F2-F1A5177FF667}" srcOrd="3" destOrd="0" presId="urn:microsoft.com/office/officeart/2016/7/layout/BasicLinearProcessNumbered"/>
    <dgm:cxn modelId="{A337C5DE-FB2B-4142-87D4-1C0D72F7B700}" type="presParOf" srcId="{87909E41-F8CA-40C5-A727-55998AEB562A}" destId="{85415431-325A-46F9-9E54-A0473A247CE0}" srcOrd="1" destOrd="0" presId="urn:microsoft.com/office/officeart/2016/7/layout/BasicLinearProcessNumbered"/>
    <dgm:cxn modelId="{EEB0F7E9-7AB4-4E52-936D-A1EDE9B29CE9}" type="presParOf" srcId="{87909E41-F8CA-40C5-A727-55998AEB562A}" destId="{6672D0C8-F7EB-409A-98F9-5F2A5520A47D}" srcOrd="2" destOrd="0" presId="urn:microsoft.com/office/officeart/2016/7/layout/BasicLinearProcessNumbered"/>
    <dgm:cxn modelId="{02C0B76F-D756-404B-BA91-E54A8636C795}" type="presParOf" srcId="{6672D0C8-F7EB-409A-98F9-5F2A5520A47D}" destId="{56840823-3195-44CC-AF62-A6548DA67133}" srcOrd="0" destOrd="0" presId="urn:microsoft.com/office/officeart/2016/7/layout/BasicLinearProcessNumbered"/>
    <dgm:cxn modelId="{5BFBB76A-523C-40AC-B411-0C860BFC3A42}" type="presParOf" srcId="{6672D0C8-F7EB-409A-98F9-5F2A5520A47D}" destId="{96D1D58E-2B1C-433C-A3E3-671BA5897CF9}" srcOrd="1" destOrd="0" presId="urn:microsoft.com/office/officeart/2016/7/layout/BasicLinearProcessNumbered"/>
    <dgm:cxn modelId="{51E8098E-DEF7-4B13-AA6A-3303BACBA3EE}" type="presParOf" srcId="{6672D0C8-F7EB-409A-98F9-5F2A5520A47D}" destId="{68850066-951C-485B-8F2A-C49AB66812E4}" srcOrd="2" destOrd="0" presId="urn:microsoft.com/office/officeart/2016/7/layout/BasicLinearProcessNumbered"/>
    <dgm:cxn modelId="{776247BC-AFAC-4339-8006-32388F2C76F4}" type="presParOf" srcId="{6672D0C8-F7EB-409A-98F9-5F2A5520A47D}" destId="{AACE88BF-278C-4BAF-980F-B093CB7701EF}" srcOrd="3" destOrd="0" presId="urn:microsoft.com/office/officeart/2016/7/layout/BasicLinearProcessNumbered"/>
    <dgm:cxn modelId="{AB92D039-AE12-431B-9A84-A2F234408791}" type="presParOf" srcId="{87909E41-F8CA-40C5-A727-55998AEB562A}" destId="{51A67570-4E82-48BE-9934-458DDB160626}" srcOrd="3" destOrd="0" presId="urn:microsoft.com/office/officeart/2016/7/layout/BasicLinearProcessNumbered"/>
    <dgm:cxn modelId="{396AB326-971C-4FBD-9DE5-F6EDD93087B7}" type="presParOf" srcId="{87909E41-F8CA-40C5-A727-55998AEB562A}" destId="{30F693C8-7A63-423A-ACE3-E583D65696E4}" srcOrd="4" destOrd="0" presId="urn:microsoft.com/office/officeart/2016/7/layout/BasicLinearProcessNumbered"/>
    <dgm:cxn modelId="{A3BAB98D-9F14-4508-AB81-01D330664A08}" type="presParOf" srcId="{30F693C8-7A63-423A-ACE3-E583D65696E4}" destId="{B16461BA-AD93-4E7B-94C9-756266512B9D}" srcOrd="0" destOrd="0" presId="urn:microsoft.com/office/officeart/2016/7/layout/BasicLinearProcessNumbered"/>
    <dgm:cxn modelId="{D89D7D3F-2CCD-4DE4-8A2C-70F9DA920FF1}" type="presParOf" srcId="{30F693C8-7A63-423A-ACE3-E583D65696E4}" destId="{02288BD5-A998-4AEE-8C1B-8D9E0B33DA64}" srcOrd="1" destOrd="0" presId="urn:microsoft.com/office/officeart/2016/7/layout/BasicLinearProcessNumbered"/>
    <dgm:cxn modelId="{F96FFFBD-235A-49C6-9608-82E8CB882280}" type="presParOf" srcId="{30F693C8-7A63-423A-ACE3-E583D65696E4}" destId="{E9E56B5E-A30B-4E62-AE6F-BD3E703D6F83}" srcOrd="2" destOrd="0" presId="urn:microsoft.com/office/officeart/2016/7/layout/BasicLinearProcessNumbered"/>
    <dgm:cxn modelId="{58020474-3F7A-4615-BE6E-3B8936AA397C}" type="presParOf" srcId="{30F693C8-7A63-423A-ACE3-E583D65696E4}" destId="{0834041B-1DDC-4A0B-A587-8C289654CD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977DF-2B48-4768-ABBE-B9D0F7E9F063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24D3D76-38E5-4745-BE20-573D2BC053D6}">
      <dgm:prSet/>
      <dgm:spPr/>
      <dgm:t>
        <a:bodyPr/>
        <a:lstStyle/>
        <a:p>
          <a:r>
            <a:rPr lang="en-US"/>
            <a:t>Are our students able to improve their lives?</a:t>
          </a:r>
        </a:p>
      </dgm:t>
    </dgm:pt>
    <dgm:pt modelId="{5FABAEB3-5237-4B07-B673-FE1357F4DC5F}" type="parTrans" cxnId="{471A8B76-B656-4B94-ABDD-1A8F25D1DD6F}">
      <dgm:prSet/>
      <dgm:spPr/>
      <dgm:t>
        <a:bodyPr/>
        <a:lstStyle/>
        <a:p>
          <a:endParaRPr lang="en-US"/>
        </a:p>
      </dgm:t>
    </dgm:pt>
    <dgm:pt modelId="{221225AC-6E0D-4023-8D05-146DACC39442}" type="sibTrans" cxnId="{471A8B76-B656-4B94-ABDD-1A8F25D1DD6F}">
      <dgm:prSet/>
      <dgm:spPr/>
      <dgm:t>
        <a:bodyPr/>
        <a:lstStyle/>
        <a:p>
          <a:endParaRPr lang="en-US"/>
        </a:p>
      </dgm:t>
    </dgm:pt>
    <dgm:pt modelId="{E10495F7-57AE-490B-87A5-58E84A927BF1}">
      <dgm:prSet/>
      <dgm:spPr/>
      <dgm:t>
        <a:bodyPr/>
        <a:lstStyle/>
        <a:p>
          <a:r>
            <a:rPr lang="en-US"/>
            <a:t>Did all students do equally well?</a:t>
          </a:r>
        </a:p>
      </dgm:t>
    </dgm:pt>
    <dgm:pt modelId="{8501D4B1-A334-4688-8256-056D65985B67}" type="parTrans" cxnId="{128C56D5-F62A-4B5C-94C9-47BBC1E1158B}">
      <dgm:prSet/>
      <dgm:spPr/>
      <dgm:t>
        <a:bodyPr/>
        <a:lstStyle/>
        <a:p>
          <a:endParaRPr lang="en-US"/>
        </a:p>
      </dgm:t>
    </dgm:pt>
    <dgm:pt modelId="{4410D4DE-FDE2-45CC-A6D2-834D4E9DAD6B}" type="sibTrans" cxnId="{128C56D5-F62A-4B5C-94C9-47BBC1E1158B}">
      <dgm:prSet/>
      <dgm:spPr/>
      <dgm:t>
        <a:bodyPr/>
        <a:lstStyle/>
        <a:p>
          <a:endParaRPr lang="en-US"/>
        </a:p>
      </dgm:t>
    </dgm:pt>
    <dgm:pt modelId="{35D2127D-9208-4AEE-9874-4FD3C574C9E6}">
      <dgm:prSet/>
      <dgm:spPr/>
      <dgm:t>
        <a:bodyPr/>
        <a:lstStyle/>
        <a:p>
          <a:r>
            <a:rPr lang="en-US" dirty="0"/>
            <a:t>Why did our students do well?</a:t>
          </a:r>
        </a:p>
      </dgm:t>
    </dgm:pt>
    <dgm:pt modelId="{F37C928E-E5E4-4780-9D7A-CF963406F337}" type="parTrans" cxnId="{C6158D5D-5BCC-4800-B8C5-93C6F51726D7}">
      <dgm:prSet/>
      <dgm:spPr/>
      <dgm:t>
        <a:bodyPr/>
        <a:lstStyle/>
        <a:p>
          <a:endParaRPr lang="en-US"/>
        </a:p>
      </dgm:t>
    </dgm:pt>
    <dgm:pt modelId="{B8F8251E-2B91-4FE1-BAD5-68F6E978C340}" type="sibTrans" cxnId="{C6158D5D-5BCC-4800-B8C5-93C6F51726D7}">
      <dgm:prSet/>
      <dgm:spPr/>
      <dgm:t>
        <a:bodyPr/>
        <a:lstStyle/>
        <a:p>
          <a:endParaRPr lang="en-US"/>
        </a:p>
      </dgm:t>
    </dgm:pt>
    <dgm:pt modelId="{D3EBD342-6542-44AA-927F-8D5A0A72EDA7}">
      <dgm:prSet/>
      <dgm:spPr/>
      <dgm:t>
        <a:bodyPr/>
        <a:lstStyle/>
        <a:p>
          <a:r>
            <a:rPr lang="en-US"/>
            <a:t>What made it hard for students to do well?</a:t>
          </a:r>
        </a:p>
      </dgm:t>
    </dgm:pt>
    <dgm:pt modelId="{4D6E1824-D6F3-4BB6-A91D-6B6AD1DE12D4}" type="parTrans" cxnId="{2148C448-ACD0-4716-99B7-48B31D718E06}">
      <dgm:prSet/>
      <dgm:spPr/>
      <dgm:t>
        <a:bodyPr/>
        <a:lstStyle/>
        <a:p>
          <a:endParaRPr lang="en-US"/>
        </a:p>
      </dgm:t>
    </dgm:pt>
    <dgm:pt modelId="{7D0D4665-D86F-4AC2-A3FB-75D8BF5218D8}" type="sibTrans" cxnId="{2148C448-ACD0-4716-99B7-48B31D718E06}">
      <dgm:prSet/>
      <dgm:spPr/>
      <dgm:t>
        <a:bodyPr/>
        <a:lstStyle/>
        <a:p>
          <a:endParaRPr lang="en-US"/>
        </a:p>
      </dgm:t>
    </dgm:pt>
    <dgm:pt modelId="{D36A8483-E735-408F-9AB9-36E7A5A4718D}">
      <dgm:prSet/>
      <dgm:spPr/>
      <dgm:t>
        <a:bodyPr/>
        <a:lstStyle/>
        <a:p>
          <a:r>
            <a:rPr lang="en-US" dirty="0"/>
            <a:t>What can the college do to foster equitable success?</a:t>
          </a:r>
        </a:p>
      </dgm:t>
    </dgm:pt>
    <dgm:pt modelId="{1514858A-7EA8-4B78-B27C-D3DA02FFEFB7}" type="parTrans" cxnId="{FE9E03B9-5CA1-4764-B668-A4A25E25635E}">
      <dgm:prSet/>
      <dgm:spPr/>
      <dgm:t>
        <a:bodyPr/>
        <a:lstStyle/>
        <a:p>
          <a:endParaRPr lang="en-US"/>
        </a:p>
      </dgm:t>
    </dgm:pt>
    <dgm:pt modelId="{29BE3FAB-7ABC-48D6-831A-458700EDC324}" type="sibTrans" cxnId="{FE9E03B9-5CA1-4764-B668-A4A25E25635E}">
      <dgm:prSet/>
      <dgm:spPr/>
      <dgm:t>
        <a:bodyPr/>
        <a:lstStyle/>
        <a:p>
          <a:endParaRPr lang="en-US"/>
        </a:p>
      </dgm:t>
    </dgm:pt>
    <dgm:pt modelId="{38BBEF73-706A-4BAA-9454-9B340AEEF895}" type="pres">
      <dgm:prSet presAssocID="{447977DF-2B48-4768-ABBE-B9D0F7E9F063}" presName="diagram" presStyleCnt="0">
        <dgm:presLayoutVars>
          <dgm:dir/>
          <dgm:resizeHandles val="exact"/>
        </dgm:presLayoutVars>
      </dgm:prSet>
      <dgm:spPr/>
    </dgm:pt>
    <dgm:pt modelId="{5233DBB0-4615-44A1-94B6-42E2E6184B76}" type="pres">
      <dgm:prSet presAssocID="{824D3D76-38E5-4745-BE20-573D2BC053D6}" presName="node" presStyleLbl="node1" presStyleIdx="0" presStyleCnt="5">
        <dgm:presLayoutVars>
          <dgm:bulletEnabled val="1"/>
        </dgm:presLayoutVars>
      </dgm:prSet>
      <dgm:spPr/>
    </dgm:pt>
    <dgm:pt modelId="{B44127CF-E472-4392-B423-BD318272A80A}" type="pres">
      <dgm:prSet presAssocID="{221225AC-6E0D-4023-8D05-146DACC39442}" presName="sibTrans" presStyleCnt="0"/>
      <dgm:spPr/>
    </dgm:pt>
    <dgm:pt modelId="{136CFE91-305F-471C-AA8C-8F2F016BC8C7}" type="pres">
      <dgm:prSet presAssocID="{E10495F7-57AE-490B-87A5-58E84A927BF1}" presName="node" presStyleLbl="node1" presStyleIdx="1" presStyleCnt="5">
        <dgm:presLayoutVars>
          <dgm:bulletEnabled val="1"/>
        </dgm:presLayoutVars>
      </dgm:prSet>
      <dgm:spPr/>
    </dgm:pt>
    <dgm:pt modelId="{3AFD8477-EDB6-4CE1-A292-87548F1A91B9}" type="pres">
      <dgm:prSet presAssocID="{4410D4DE-FDE2-45CC-A6D2-834D4E9DAD6B}" presName="sibTrans" presStyleCnt="0"/>
      <dgm:spPr/>
    </dgm:pt>
    <dgm:pt modelId="{D4D2B81B-0A10-497E-BBFD-E1D0F4A63496}" type="pres">
      <dgm:prSet presAssocID="{35D2127D-9208-4AEE-9874-4FD3C574C9E6}" presName="node" presStyleLbl="node1" presStyleIdx="2" presStyleCnt="5">
        <dgm:presLayoutVars>
          <dgm:bulletEnabled val="1"/>
        </dgm:presLayoutVars>
      </dgm:prSet>
      <dgm:spPr/>
    </dgm:pt>
    <dgm:pt modelId="{DFF26DC0-DCBA-47DA-A1C9-E42410C703CE}" type="pres">
      <dgm:prSet presAssocID="{B8F8251E-2B91-4FE1-BAD5-68F6E978C340}" presName="sibTrans" presStyleCnt="0"/>
      <dgm:spPr/>
    </dgm:pt>
    <dgm:pt modelId="{EBDC696B-D79E-49C7-B135-898AA31DBB4A}" type="pres">
      <dgm:prSet presAssocID="{D3EBD342-6542-44AA-927F-8D5A0A72EDA7}" presName="node" presStyleLbl="node1" presStyleIdx="3" presStyleCnt="5">
        <dgm:presLayoutVars>
          <dgm:bulletEnabled val="1"/>
        </dgm:presLayoutVars>
      </dgm:prSet>
      <dgm:spPr/>
    </dgm:pt>
    <dgm:pt modelId="{1D04E79D-614D-4899-9E8B-B653B0645B9C}" type="pres">
      <dgm:prSet presAssocID="{7D0D4665-D86F-4AC2-A3FB-75D8BF5218D8}" presName="sibTrans" presStyleCnt="0"/>
      <dgm:spPr/>
    </dgm:pt>
    <dgm:pt modelId="{FA0119FF-89BC-480A-AA14-27893D8F7D79}" type="pres">
      <dgm:prSet presAssocID="{D36A8483-E735-408F-9AB9-36E7A5A4718D}" presName="node" presStyleLbl="node1" presStyleIdx="4" presStyleCnt="5">
        <dgm:presLayoutVars>
          <dgm:bulletEnabled val="1"/>
        </dgm:presLayoutVars>
      </dgm:prSet>
      <dgm:spPr/>
    </dgm:pt>
  </dgm:ptLst>
  <dgm:cxnLst>
    <dgm:cxn modelId="{92B00A2E-98F5-4EA6-87E4-8E48BEF60B96}" type="presOf" srcId="{D3EBD342-6542-44AA-927F-8D5A0A72EDA7}" destId="{EBDC696B-D79E-49C7-B135-898AA31DBB4A}" srcOrd="0" destOrd="0" presId="urn:microsoft.com/office/officeart/2005/8/layout/default"/>
    <dgm:cxn modelId="{C6158D5D-5BCC-4800-B8C5-93C6F51726D7}" srcId="{447977DF-2B48-4768-ABBE-B9D0F7E9F063}" destId="{35D2127D-9208-4AEE-9874-4FD3C574C9E6}" srcOrd="2" destOrd="0" parTransId="{F37C928E-E5E4-4780-9D7A-CF963406F337}" sibTransId="{B8F8251E-2B91-4FE1-BAD5-68F6E978C340}"/>
    <dgm:cxn modelId="{2148C448-ACD0-4716-99B7-48B31D718E06}" srcId="{447977DF-2B48-4768-ABBE-B9D0F7E9F063}" destId="{D3EBD342-6542-44AA-927F-8D5A0A72EDA7}" srcOrd="3" destOrd="0" parTransId="{4D6E1824-D6F3-4BB6-A91D-6B6AD1DE12D4}" sibTransId="{7D0D4665-D86F-4AC2-A3FB-75D8BF5218D8}"/>
    <dgm:cxn modelId="{471A8B76-B656-4B94-ABDD-1A8F25D1DD6F}" srcId="{447977DF-2B48-4768-ABBE-B9D0F7E9F063}" destId="{824D3D76-38E5-4745-BE20-573D2BC053D6}" srcOrd="0" destOrd="0" parTransId="{5FABAEB3-5237-4B07-B673-FE1357F4DC5F}" sibTransId="{221225AC-6E0D-4023-8D05-146DACC39442}"/>
    <dgm:cxn modelId="{56CDCF79-9177-40A2-8FC5-7F8D9CED6494}" type="presOf" srcId="{D36A8483-E735-408F-9AB9-36E7A5A4718D}" destId="{FA0119FF-89BC-480A-AA14-27893D8F7D79}" srcOrd="0" destOrd="0" presId="urn:microsoft.com/office/officeart/2005/8/layout/default"/>
    <dgm:cxn modelId="{FE9E03B9-5CA1-4764-B668-A4A25E25635E}" srcId="{447977DF-2B48-4768-ABBE-B9D0F7E9F063}" destId="{D36A8483-E735-408F-9AB9-36E7A5A4718D}" srcOrd="4" destOrd="0" parTransId="{1514858A-7EA8-4B78-B27C-D3DA02FFEFB7}" sibTransId="{29BE3FAB-7ABC-48D6-831A-458700EDC324}"/>
    <dgm:cxn modelId="{128C56D5-F62A-4B5C-94C9-47BBC1E1158B}" srcId="{447977DF-2B48-4768-ABBE-B9D0F7E9F063}" destId="{E10495F7-57AE-490B-87A5-58E84A927BF1}" srcOrd="1" destOrd="0" parTransId="{8501D4B1-A334-4688-8256-056D65985B67}" sibTransId="{4410D4DE-FDE2-45CC-A6D2-834D4E9DAD6B}"/>
    <dgm:cxn modelId="{FF67E5D6-302F-4E44-9133-00632FEF79B7}" type="presOf" srcId="{447977DF-2B48-4768-ABBE-B9D0F7E9F063}" destId="{38BBEF73-706A-4BAA-9454-9B340AEEF895}" srcOrd="0" destOrd="0" presId="urn:microsoft.com/office/officeart/2005/8/layout/default"/>
    <dgm:cxn modelId="{81E8A0E3-C731-4FB8-9C9B-97557E18D045}" type="presOf" srcId="{824D3D76-38E5-4745-BE20-573D2BC053D6}" destId="{5233DBB0-4615-44A1-94B6-42E2E6184B76}" srcOrd="0" destOrd="0" presId="urn:microsoft.com/office/officeart/2005/8/layout/default"/>
    <dgm:cxn modelId="{162C59F9-0273-4887-8C05-908F171A92A5}" type="presOf" srcId="{E10495F7-57AE-490B-87A5-58E84A927BF1}" destId="{136CFE91-305F-471C-AA8C-8F2F016BC8C7}" srcOrd="0" destOrd="0" presId="urn:microsoft.com/office/officeart/2005/8/layout/default"/>
    <dgm:cxn modelId="{8CD2BBF9-2945-4067-8F25-25F9DC66CDA4}" type="presOf" srcId="{35D2127D-9208-4AEE-9874-4FD3C574C9E6}" destId="{D4D2B81B-0A10-497E-BBFD-E1D0F4A63496}" srcOrd="0" destOrd="0" presId="urn:microsoft.com/office/officeart/2005/8/layout/default"/>
    <dgm:cxn modelId="{AAB71940-C073-4EAC-9217-839F95C53FAA}" type="presParOf" srcId="{38BBEF73-706A-4BAA-9454-9B340AEEF895}" destId="{5233DBB0-4615-44A1-94B6-42E2E6184B76}" srcOrd="0" destOrd="0" presId="urn:microsoft.com/office/officeart/2005/8/layout/default"/>
    <dgm:cxn modelId="{2B87B623-55E6-43E7-8B24-874E51F3AD74}" type="presParOf" srcId="{38BBEF73-706A-4BAA-9454-9B340AEEF895}" destId="{B44127CF-E472-4392-B423-BD318272A80A}" srcOrd="1" destOrd="0" presId="urn:microsoft.com/office/officeart/2005/8/layout/default"/>
    <dgm:cxn modelId="{F6990DFC-5DCE-45EE-9EC6-574B0B10CCE8}" type="presParOf" srcId="{38BBEF73-706A-4BAA-9454-9B340AEEF895}" destId="{136CFE91-305F-471C-AA8C-8F2F016BC8C7}" srcOrd="2" destOrd="0" presId="urn:microsoft.com/office/officeart/2005/8/layout/default"/>
    <dgm:cxn modelId="{A01921E8-D81F-4783-96CA-4490A72980A6}" type="presParOf" srcId="{38BBEF73-706A-4BAA-9454-9B340AEEF895}" destId="{3AFD8477-EDB6-4CE1-A292-87548F1A91B9}" srcOrd="3" destOrd="0" presId="urn:microsoft.com/office/officeart/2005/8/layout/default"/>
    <dgm:cxn modelId="{71D52D27-9D46-492B-B63D-441FC8C4EB3A}" type="presParOf" srcId="{38BBEF73-706A-4BAA-9454-9B340AEEF895}" destId="{D4D2B81B-0A10-497E-BBFD-E1D0F4A63496}" srcOrd="4" destOrd="0" presId="urn:microsoft.com/office/officeart/2005/8/layout/default"/>
    <dgm:cxn modelId="{9D7EA818-EFA4-45DE-8556-32D4293CCDBA}" type="presParOf" srcId="{38BBEF73-706A-4BAA-9454-9B340AEEF895}" destId="{DFF26DC0-DCBA-47DA-A1C9-E42410C703CE}" srcOrd="5" destOrd="0" presId="urn:microsoft.com/office/officeart/2005/8/layout/default"/>
    <dgm:cxn modelId="{C207BB61-0511-420C-BD65-E54080F07FC5}" type="presParOf" srcId="{38BBEF73-706A-4BAA-9454-9B340AEEF895}" destId="{EBDC696B-D79E-49C7-B135-898AA31DBB4A}" srcOrd="6" destOrd="0" presId="urn:microsoft.com/office/officeart/2005/8/layout/default"/>
    <dgm:cxn modelId="{E3A3B4EB-5547-473E-B683-3005B5E0D7E5}" type="presParOf" srcId="{38BBEF73-706A-4BAA-9454-9B340AEEF895}" destId="{1D04E79D-614D-4899-9E8B-B653B0645B9C}" srcOrd="7" destOrd="0" presId="urn:microsoft.com/office/officeart/2005/8/layout/default"/>
    <dgm:cxn modelId="{5F3FA34F-0A58-47A6-A97B-4F2ADCE015AE}" type="presParOf" srcId="{38BBEF73-706A-4BAA-9454-9B340AEEF895}" destId="{FA0119FF-89BC-480A-AA14-27893D8F7D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20E6A2-AC05-455C-8D55-21FAAB9CC72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8F99E46B-A835-4D91-A218-F6D3187E6671}">
      <dgm:prSet custT="1"/>
      <dgm:spPr/>
      <dgm:t>
        <a:bodyPr/>
        <a:lstStyle/>
        <a:p>
          <a:pPr>
            <a:defRPr cap="all"/>
          </a:pPr>
          <a:r>
            <a:rPr lang="en-US" sz="2400" dirty="0"/>
            <a:t>41% increase in earnings</a:t>
          </a:r>
        </a:p>
      </dgm:t>
    </dgm:pt>
    <dgm:pt modelId="{D76D7EF6-3386-4321-B0C6-CD2E1191FEB9}" type="parTrans" cxnId="{E2552269-52A1-4C23-A294-CBB5371C4282}">
      <dgm:prSet/>
      <dgm:spPr/>
      <dgm:t>
        <a:bodyPr/>
        <a:lstStyle/>
        <a:p>
          <a:endParaRPr lang="en-US"/>
        </a:p>
      </dgm:t>
    </dgm:pt>
    <dgm:pt modelId="{51928B12-CEA4-410C-BB8D-4B2EBD6D6F2E}" type="sibTrans" cxnId="{E2552269-52A1-4C23-A294-CBB5371C4282}">
      <dgm:prSet/>
      <dgm:spPr/>
      <dgm:t>
        <a:bodyPr/>
        <a:lstStyle/>
        <a:p>
          <a:endParaRPr lang="en-US"/>
        </a:p>
      </dgm:t>
    </dgm:pt>
    <dgm:pt modelId="{79FCAB22-99E8-4B6C-88B9-CBC05031985C}">
      <dgm:prSet custT="1"/>
      <dgm:spPr/>
      <dgm:t>
        <a:bodyPr/>
        <a:lstStyle/>
        <a:p>
          <a:pPr>
            <a:defRPr cap="all"/>
          </a:pPr>
          <a:r>
            <a:rPr lang="en-US" sz="2400"/>
            <a:t>70% of students attained the regional living wage </a:t>
          </a:r>
        </a:p>
      </dgm:t>
    </dgm:pt>
    <dgm:pt modelId="{D89CE1DA-3D65-49C6-B108-CC785097F5B1}" type="parTrans" cxnId="{23FF36C7-FA2E-4442-A453-355BEFC422DC}">
      <dgm:prSet/>
      <dgm:spPr/>
      <dgm:t>
        <a:bodyPr/>
        <a:lstStyle/>
        <a:p>
          <a:endParaRPr lang="en-US"/>
        </a:p>
      </dgm:t>
    </dgm:pt>
    <dgm:pt modelId="{FA6B99A4-9BA4-4872-92B9-2A7ED7DB6DB7}" type="sibTrans" cxnId="{23FF36C7-FA2E-4442-A453-355BEFC422DC}">
      <dgm:prSet/>
      <dgm:spPr/>
      <dgm:t>
        <a:bodyPr/>
        <a:lstStyle/>
        <a:p>
          <a:endParaRPr lang="en-US"/>
        </a:p>
      </dgm:t>
    </dgm:pt>
    <dgm:pt modelId="{B34AB164-86DC-4F78-BCF3-205DF20D4D5B}">
      <dgm:prSet custT="1"/>
      <dgm:spPr/>
      <dgm:t>
        <a:bodyPr/>
        <a:lstStyle/>
        <a:p>
          <a:pPr>
            <a:defRPr cap="all"/>
          </a:pPr>
          <a:r>
            <a:rPr lang="en-US" sz="2400"/>
            <a:t>83% of students are employed in a job similar to their field of study</a:t>
          </a:r>
        </a:p>
      </dgm:t>
    </dgm:pt>
    <dgm:pt modelId="{424BDEE2-E1C9-417D-9020-66C7BAA02F5B}" type="parTrans" cxnId="{AC2F7916-BB05-4157-B851-7C75BC2F24E4}">
      <dgm:prSet/>
      <dgm:spPr/>
      <dgm:t>
        <a:bodyPr/>
        <a:lstStyle/>
        <a:p>
          <a:endParaRPr lang="en-US"/>
        </a:p>
      </dgm:t>
    </dgm:pt>
    <dgm:pt modelId="{CD7ABF3E-055E-492E-B045-FF8EB20EA608}" type="sibTrans" cxnId="{AC2F7916-BB05-4157-B851-7C75BC2F24E4}">
      <dgm:prSet/>
      <dgm:spPr/>
      <dgm:t>
        <a:bodyPr/>
        <a:lstStyle/>
        <a:p>
          <a:endParaRPr lang="en-US"/>
        </a:p>
      </dgm:t>
    </dgm:pt>
    <dgm:pt modelId="{0153B171-78D4-4C77-9A99-7A98D305BB65}" type="pres">
      <dgm:prSet presAssocID="{DE20E6A2-AC05-455C-8D55-21FAAB9CC720}" presName="root" presStyleCnt="0">
        <dgm:presLayoutVars>
          <dgm:dir/>
          <dgm:resizeHandles val="exact"/>
        </dgm:presLayoutVars>
      </dgm:prSet>
      <dgm:spPr/>
    </dgm:pt>
    <dgm:pt modelId="{D0EFED31-52BA-4F3C-8329-AF477F3C9813}" type="pres">
      <dgm:prSet presAssocID="{8F99E46B-A835-4D91-A218-F6D3187E6671}" presName="compNode" presStyleCnt="0"/>
      <dgm:spPr/>
    </dgm:pt>
    <dgm:pt modelId="{43AB0C77-0EB4-46FF-812D-64DCA7597ADB}" type="pres">
      <dgm:prSet presAssocID="{8F99E46B-A835-4D91-A218-F6D3187E6671}" presName="iconBgRect" presStyleLbl="bgShp" presStyleIdx="0" presStyleCnt="3"/>
      <dgm:spPr/>
    </dgm:pt>
    <dgm:pt modelId="{15524C7A-D844-49A5-8146-44B414947481}" type="pres">
      <dgm:prSet presAssocID="{8F99E46B-A835-4D91-A218-F6D3187E66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1D0DE87-A342-414E-AD13-42C4F3F2ED0F}" type="pres">
      <dgm:prSet presAssocID="{8F99E46B-A835-4D91-A218-F6D3187E6671}" presName="spaceRect" presStyleCnt="0"/>
      <dgm:spPr/>
    </dgm:pt>
    <dgm:pt modelId="{4B3E57F5-0028-423C-A5FE-1034E5721E0F}" type="pres">
      <dgm:prSet presAssocID="{8F99E46B-A835-4D91-A218-F6D3187E6671}" presName="textRect" presStyleLbl="revTx" presStyleIdx="0" presStyleCnt="3">
        <dgm:presLayoutVars>
          <dgm:chMax val="1"/>
          <dgm:chPref val="1"/>
        </dgm:presLayoutVars>
      </dgm:prSet>
      <dgm:spPr/>
    </dgm:pt>
    <dgm:pt modelId="{B60CFD87-8080-4873-B512-1CB6369AB678}" type="pres">
      <dgm:prSet presAssocID="{51928B12-CEA4-410C-BB8D-4B2EBD6D6F2E}" presName="sibTrans" presStyleCnt="0"/>
      <dgm:spPr/>
    </dgm:pt>
    <dgm:pt modelId="{C34836E3-0D9F-4A84-945F-2895725C97B3}" type="pres">
      <dgm:prSet presAssocID="{79FCAB22-99E8-4B6C-88B9-CBC05031985C}" presName="compNode" presStyleCnt="0"/>
      <dgm:spPr/>
    </dgm:pt>
    <dgm:pt modelId="{13893043-6106-42A7-8EB9-738562ECCCEC}" type="pres">
      <dgm:prSet presAssocID="{79FCAB22-99E8-4B6C-88B9-CBC05031985C}" presName="iconBgRect" presStyleLbl="bgShp" presStyleIdx="1" presStyleCnt="3"/>
      <dgm:spPr/>
    </dgm:pt>
    <dgm:pt modelId="{51480BEA-D1A4-4D43-AFFA-7B3F02EC4F34}" type="pres">
      <dgm:prSet presAssocID="{79FCAB22-99E8-4B6C-88B9-CBC0503198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0824E79-4DCD-46A3-B7AF-6A401D2CDC32}" type="pres">
      <dgm:prSet presAssocID="{79FCAB22-99E8-4B6C-88B9-CBC05031985C}" presName="spaceRect" presStyleCnt="0"/>
      <dgm:spPr/>
    </dgm:pt>
    <dgm:pt modelId="{4D34ABB2-EB78-4DF0-9F80-90321AB505FD}" type="pres">
      <dgm:prSet presAssocID="{79FCAB22-99E8-4B6C-88B9-CBC05031985C}" presName="textRect" presStyleLbl="revTx" presStyleIdx="1" presStyleCnt="3">
        <dgm:presLayoutVars>
          <dgm:chMax val="1"/>
          <dgm:chPref val="1"/>
        </dgm:presLayoutVars>
      </dgm:prSet>
      <dgm:spPr/>
    </dgm:pt>
    <dgm:pt modelId="{A6DFC525-7846-484E-B8EB-2B504E2006E2}" type="pres">
      <dgm:prSet presAssocID="{FA6B99A4-9BA4-4872-92B9-2A7ED7DB6DB7}" presName="sibTrans" presStyleCnt="0"/>
      <dgm:spPr/>
    </dgm:pt>
    <dgm:pt modelId="{613B1309-6EBD-4E66-A780-C3C515A305C2}" type="pres">
      <dgm:prSet presAssocID="{B34AB164-86DC-4F78-BCF3-205DF20D4D5B}" presName="compNode" presStyleCnt="0"/>
      <dgm:spPr/>
    </dgm:pt>
    <dgm:pt modelId="{348EC0D5-4035-4031-AD30-4A093A15B4DC}" type="pres">
      <dgm:prSet presAssocID="{B34AB164-86DC-4F78-BCF3-205DF20D4D5B}" presName="iconBgRect" presStyleLbl="bgShp" presStyleIdx="2" presStyleCnt="3"/>
      <dgm:spPr/>
    </dgm:pt>
    <dgm:pt modelId="{59DA3D8D-9A9F-42F2-9190-931C646119F8}" type="pres">
      <dgm:prSet presAssocID="{B34AB164-86DC-4F78-BCF3-205DF20D4D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631CDF7-D325-4F4E-88F2-B17D33E4A80F}" type="pres">
      <dgm:prSet presAssocID="{B34AB164-86DC-4F78-BCF3-205DF20D4D5B}" presName="spaceRect" presStyleCnt="0"/>
      <dgm:spPr/>
    </dgm:pt>
    <dgm:pt modelId="{A7EAD533-92C5-44FF-9385-093FBC2A223A}" type="pres">
      <dgm:prSet presAssocID="{B34AB164-86DC-4F78-BCF3-205DF20D4D5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C2F7916-BB05-4157-B851-7C75BC2F24E4}" srcId="{DE20E6A2-AC05-455C-8D55-21FAAB9CC720}" destId="{B34AB164-86DC-4F78-BCF3-205DF20D4D5B}" srcOrd="2" destOrd="0" parTransId="{424BDEE2-E1C9-417D-9020-66C7BAA02F5B}" sibTransId="{CD7ABF3E-055E-492E-B045-FF8EB20EA608}"/>
    <dgm:cxn modelId="{B9D65422-E920-4935-97AF-28E851C20850}" type="presOf" srcId="{79FCAB22-99E8-4B6C-88B9-CBC05031985C}" destId="{4D34ABB2-EB78-4DF0-9F80-90321AB505FD}" srcOrd="0" destOrd="0" presId="urn:microsoft.com/office/officeart/2018/5/layout/IconCircleLabelList"/>
    <dgm:cxn modelId="{E2552269-52A1-4C23-A294-CBB5371C4282}" srcId="{DE20E6A2-AC05-455C-8D55-21FAAB9CC720}" destId="{8F99E46B-A835-4D91-A218-F6D3187E6671}" srcOrd="0" destOrd="0" parTransId="{D76D7EF6-3386-4321-B0C6-CD2E1191FEB9}" sibTransId="{51928B12-CEA4-410C-BB8D-4B2EBD6D6F2E}"/>
    <dgm:cxn modelId="{E881934D-49EB-47A8-8050-AF8CAF340D31}" type="presOf" srcId="{DE20E6A2-AC05-455C-8D55-21FAAB9CC720}" destId="{0153B171-78D4-4C77-9A99-7A98D305BB65}" srcOrd="0" destOrd="0" presId="urn:microsoft.com/office/officeart/2018/5/layout/IconCircleLabelList"/>
    <dgm:cxn modelId="{23FF36C7-FA2E-4442-A453-355BEFC422DC}" srcId="{DE20E6A2-AC05-455C-8D55-21FAAB9CC720}" destId="{79FCAB22-99E8-4B6C-88B9-CBC05031985C}" srcOrd="1" destOrd="0" parTransId="{D89CE1DA-3D65-49C6-B108-CC785097F5B1}" sibTransId="{FA6B99A4-9BA4-4872-92B9-2A7ED7DB6DB7}"/>
    <dgm:cxn modelId="{52CCF8CB-84E1-4882-B126-A7F04DD36F8C}" type="presOf" srcId="{B34AB164-86DC-4F78-BCF3-205DF20D4D5B}" destId="{A7EAD533-92C5-44FF-9385-093FBC2A223A}" srcOrd="0" destOrd="0" presId="urn:microsoft.com/office/officeart/2018/5/layout/IconCircleLabelList"/>
    <dgm:cxn modelId="{97C533F1-1799-4750-B26D-1606BA995D87}" type="presOf" srcId="{8F99E46B-A835-4D91-A218-F6D3187E6671}" destId="{4B3E57F5-0028-423C-A5FE-1034E5721E0F}" srcOrd="0" destOrd="0" presId="urn:microsoft.com/office/officeart/2018/5/layout/IconCircleLabelList"/>
    <dgm:cxn modelId="{D4F76890-B776-46F0-BD43-9B5DF9E041B1}" type="presParOf" srcId="{0153B171-78D4-4C77-9A99-7A98D305BB65}" destId="{D0EFED31-52BA-4F3C-8329-AF477F3C9813}" srcOrd="0" destOrd="0" presId="urn:microsoft.com/office/officeart/2018/5/layout/IconCircleLabelList"/>
    <dgm:cxn modelId="{7DE98858-D23C-44C9-8478-3F9847EEAA44}" type="presParOf" srcId="{D0EFED31-52BA-4F3C-8329-AF477F3C9813}" destId="{43AB0C77-0EB4-46FF-812D-64DCA7597ADB}" srcOrd="0" destOrd="0" presId="urn:microsoft.com/office/officeart/2018/5/layout/IconCircleLabelList"/>
    <dgm:cxn modelId="{1C5855AA-CBB3-4A4D-A8D7-5C4E59FC3043}" type="presParOf" srcId="{D0EFED31-52BA-4F3C-8329-AF477F3C9813}" destId="{15524C7A-D844-49A5-8146-44B414947481}" srcOrd="1" destOrd="0" presId="urn:microsoft.com/office/officeart/2018/5/layout/IconCircleLabelList"/>
    <dgm:cxn modelId="{C47A6ED1-2600-4B1A-87D0-D220FFD27600}" type="presParOf" srcId="{D0EFED31-52BA-4F3C-8329-AF477F3C9813}" destId="{41D0DE87-A342-414E-AD13-42C4F3F2ED0F}" srcOrd="2" destOrd="0" presId="urn:microsoft.com/office/officeart/2018/5/layout/IconCircleLabelList"/>
    <dgm:cxn modelId="{0A969DA2-4653-4DA7-A84A-A80D623BDD17}" type="presParOf" srcId="{D0EFED31-52BA-4F3C-8329-AF477F3C9813}" destId="{4B3E57F5-0028-423C-A5FE-1034E5721E0F}" srcOrd="3" destOrd="0" presId="urn:microsoft.com/office/officeart/2018/5/layout/IconCircleLabelList"/>
    <dgm:cxn modelId="{1820BBF7-05E7-4F1E-A615-1890ECD3DE3F}" type="presParOf" srcId="{0153B171-78D4-4C77-9A99-7A98D305BB65}" destId="{B60CFD87-8080-4873-B512-1CB6369AB678}" srcOrd="1" destOrd="0" presId="urn:microsoft.com/office/officeart/2018/5/layout/IconCircleLabelList"/>
    <dgm:cxn modelId="{24031CA5-4282-4688-A9ED-92997B7D21A1}" type="presParOf" srcId="{0153B171-78D4-4C77-9A99-7A98D305BB65}" destId="{C34836E3-0D9F-4A84-945F-2895725C97B3}" srcOrd="2" destOrd="0" presId="urn:microsoft.com/office/officeart/2018/5/layout/IconCircleLabelList"/>
    <dgm:cxn modelId="{920E0914-AE4D-443B-BC1D-37CFA589786A}" type="presParOf" srcId="{C34836E3-0D9F-4A84-945F-2895725C97B3}" destId="{13893043-6106-42A7-8EB9-738562ECCCEC}" srcOrd="0" destOrd="0" presId="urn:microsoft.com/office/officeart/2018/5/layout/IconCircleLabelList"/>
    <dgm:cxn modelId="{4D8CE72F-728D-43B3-AA52-D52E71754C4C}" type="presParOf" srcId="{C34836E3-0D9F-4A84-945F-2895725C97B3}" destId="{51480BEA-D1A4-4D43-AFFA-7B3F02EC4F34}" srcOrd="1" destOrd="0" presId="urn:microsoft.com/office/officeart/2018/5/layout/IconCircleLabelList"/>
    <dgm:cxn modelId="{1D90CDA6-7E62-40D4-B631-FAD8269CF7AE}" type="presParOf" srcId="{C34836E3-0D9F-4A84-945F-2895725C97B3}" destId="{A0824E79-4DCD-46A3-B7AF-6A401D2CDC32}" srcOrd="2" destOrd="0" presId="urn:microsoft.com/office/officeart/2018/5/layout/IconCircleLabelList"/>
    <dgm:cxn modelId="{AE0FB640-088F-42A5-9788-6580886ECC67}" type="presParOf" srcId="{C34836E3-0D9F-4A84-945F-2895725C97B3}" destId="{4D34ABB2-EB78-4DF0-9F80-90321AB505FD}" srcOrd="3" destOrd="0" presId="urn:microsoft.com/office/officeart/2018/5/layout/IconCircleLabelList"/>
    <dgm:cxn modelId="{98FB558F-0220-4C04-B39B-1158048CBA4C}" type="presParOf" srcId="{0153B171-78D4-4C77-9A99-7A98D305BB65}" destId="{A6DFC525-7846-484E-B8EB-2B504E2006E2}" srcOrd="3" destOrd="0" presId="urn:microsoft.com/office/officeart/2018/5/layout/IconCircleLabelList"/>
    <dgm:cxn modelId="{0E7D6E34-FDA5-433A-AE76-2CA9D95766BD}" type="presParOf" srcId="{0153B171-78D4-4C77-9A99-7A98D305BB65}" destId="{613B1309-6EBD-4E66-A780-C3C515A305C2}" srcOrd="4" destOrd="0" presId="urn:microsoft.com/office/officeart/2018/5/layout/IconCircleLabelList"/>
    <dgm:cxn modelId="{D950D52F-5F34-4326-A24C-6DA38D0A44EB}" type="presParOf" srcId="{613B1309-6EBD-4E66-A780-C3C515A305C2}" destId="{348EC0D5-4035-4031-AD30-4A093A15B4DC}" srcOrd="0" destOrd="0" presId="urn:microsoft.com/office/officeart/2018/5/layout/IconCircleLabelList"/>
    <dgm:cxn modelId="{81BD4AE0-510E-4A27-A5A4-CE5AC95F1CE4}" type="presParOf" srcId="{613B1309-6EBD-4E66-A780-C3C515A305C2}" destId="{59DA3D8D-9A9F-42F2-9190-931C646119F8}" srcOrd="1" destOrd="0" presId="urn:microsoft.com/office/officeart/2018/5/layout/IconCircleLabelList"/>
    <dgm:cxn modelId="{14B6A45E-3CA3-4BBC-A6FC-B9C78D6F9281}" type="presParOf" srcId="{613B1309-6EBD-4E66-A780-C3C515A305C2}" destId="{8631CDF7-D325-4F4E-88F2-B17D33E4A80F}" srcOrd="2" destOrd="0" presId="urn:microsoft.com/office/officeart/2018/5/layout/IconCircleLabelList"/>
    <dgm:cxn modelId="{886D32F5-20E7-41FF-856F-0923B0A949D6}" type="presParOf" srcId="{613B1309-6EBD-4E66-A780-C3C515A305C2}" destId="{A7EAD533-92C5-44FF-9385-093FBC2A22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8FAECD-02F4-4685-8318-C024C3D4301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54FD269F-94F6-4D05-92EB-68A442A291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PROBLEM </a:t>
          </a:r>
          <a:endParaRPr lang="en-US" dirty="0"/>
        </a:p>
      </dgm:t>
    </dgm:pt>
    <dgm:pt modelId="{00546223-E7EB-42EC-A249-BBD386C4D168}" type="parTrans" cxnId="{84CD6BB9-79BC-4022-AA33-CCDCD25DE411}">
      <dgm:prSet/>
      <dgm:spPr/>
      <dgm:t>
        <a:bodyPr/>
        <a:lstStyle/>
        <a:p>
          <a:endParaRPr lang="en-US"/>
        </a:p>
      </dgm:t>
    </dgm:pt>
    <dgm:pt modelId="{9D78E273-9FC7-49D9-958E-2707C213D1BE}" type="sibTrans" cxnId="{84CD6BB9-79BC-4022-AA33-CCDCD25DE411}">
      <dgm:prSet/>
      <dgm:spPr/>
      <dgm:t>
        <a:bodyPr/>
        <a:lstStyle/>
        <a:p>
          <a:endParaRPr lang="en-US"/>
        </a:p>
      </dgm:t>
    </dgm:pt>
    <dgm:pt modelId="{2CF6796C-9924-4A20-A072-906C06A265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How can we accommodate the number of students who are currently on wait lists for welding classes?</a:t>
          </a:r>
        </a:p>
      </dgm:t>
    </dgm:pt>
    <dgm:pt modelId="{26125903-56E6-47BE-9827-967874486239}" type="parTrans" cxnId="{4AD245CB-D2D9-4EBF-B0E8-43D47DAB1DDD}">
      <dgm:prSet/>
      <dgm:spPr/>
      <dgm:t>
        <a:bodyPr/>
        <a:lstStyle/>
        <a:p>
          <a:endParaRPr lang="en-US"/>
        </a:p>
      </dgm:t>
    </dgm:pt>
    <dgm:pt modelId="{36F9E982-A7B6-44EC-816C-487963F11FE4}" type="sibTrans" cxnId="{4AD245CB-D2D9-4EBF-B0E8-43D47DAB1DDD}">
      <dgm:prSet/>
      <dgm:spPr/>
      <dgm:t>
        <a:bodyPr/>
        <a:lstStyle/>
        <a:p>
          <a:endParaRPr lang="en-US"/>
        </a:p>
      </dgm:t>
    </dgm:pt>
    <dgm:pt modelId="{5139C7A0-1C09-422D-BD69-67536C7B18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Is there sufficient industry demand to employ the number of students who want welding training?</a:t>
          </a:r>
        </a:p>
      </dgm:t>
    </dgm:pt>
    <dgm:pt modelId="{BCF8DEE1-D604-4CC5-864F-3E0C7DAC4922}" type="parTrans" cxnId="{165BDA03-2866-447E-AE57-C5E3A4C7299C}">
      <dgm:prSet/>
      <dgm:spPr/>
      <dgm:t>
        <a:bodyPr/>
        <a:lstStyle/>
        <a:p>
          <a:endParaRPr lang="en-US"/>
        </a:p>
      </dgm:t>
    </dgm:pt>
    <dgm:pt modelId="{34F77E4E-10B9-463B-93BD-6CC9BD2B24A3}" type="sibTrans" cxnId="{165BDA03-2866-447E-AE57-C5E3A4C7299C}">
      <dgm:prSet/>
      <dgm:spPr/>
      <dgm:t>
        <a:bodyPr/>
        <a:lstStyle/>
        <a:p>
          <a:endParaRPr lang="en-US"/>
        </a:p>
      </dgm:t>
    </dgm:pt>
    <dgm:pt modelId="{C1DA5DF7-DFDC-44F6-B58A-38945963EF8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GOAL </a:t>
          </a:r>
          <a:endParaRPr lang="en-US" dirty="0"/>
        </a:p>
      </dgm:t>
    </dgm:pt>
    <dgm:pt modelId="{07CF0219-DDB6-4F4F-B672-434A0E57CCA7}" type="parTrans" cxnId="{AFE99AB0-7496-4067-AF7D-D93BC9605DDF}">
      <dgm:prSet/>
      <dgm:spPr/>
      <dgm:t>
        <a:bodyPr/>
        <a:lstStyle/>
        <a:p>
          <a:endParaRPr lang="en-US"/>
        </a:p>
      </dgm:t>
    </dgm:pt>
    <dgm:pt modelId="{4D6C11B4-86E2-4318-9B69-07A778648581}" type="sibTrans" cxnId="{AFE99AB0-7496-4067-AF7D-D93BC9605DDF}">
      <dgm:prSet/>
      <dgm:spPr/>
      <dgm:t>
        <a:bodyPr/>
        <a:lstStyle/>
        <a:p>
          <a:endParaRPr lang="en-US"/>
        </a:p>
      </dgm:t>
    </dgm:pt>
    <dgm:pt modelId="{39A78960-D27E-4F61-B679-353F25BC79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Increased employment rates, earnings, </a:t>
          </a:r>
          <a:r>
            <a:rPr lang="en-US" sz="2000" i="1" dirty="0"/>
            <a:t>and</a:t>
          </a:r>
          <a:r>
            <a:rPr lang="en-US" sz="2000" dirty="0"/>
            <a:t> a degree or certificate.</a:t>
          </a:r>
        </a:p>
      </dgm:t>
    </dgm:pt>
    <dgm:pt modelId="{5D2D4837-C5F6-40FF-BF96-F9D959E9A850}" type="parTrans" cxnId="{66FEA8AE-EBE4-4065-8A8A-27F0CB1AAD82}">
      <dgm:prSet/>
      <dgm:spPr/>
      <dgm:t>
        <a:bodyPr/>
        <a:lstStyle/>
        <a:p>
          <a:endParaRPr lang="en-US"/>
        </a:p>
      </dgm:t>
    </dgm:pt>
    <dgm:pt modelId="{6C9E3DAF-9CF3-4F73-A385-F949A5C6C647}" type="sibTrans" cxnId="{66FEA8AE-EBE4-4065-8A8A-27F0CB1AAD82}">
      <dgm:prSet/>
      <dgm:spPr/>
      <dgm:t>
        <a:bodyPr/>
        <a:lstStyle/>
        <a:p>
          <a:endParaRPr lang="en-US"/>
        </a:p>
      </dgm:t>
    </dgm:pt>
    <dgm:pt modelId="{960C63A2-BEFD-45FF-BE80-D3830202EE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METRICS </a:t>
          </a:r>
          <a:endParaRPr lang="en-US" dirty="0"/>
        </a:p>
      </dgm:t>
    </dgm:pt>
    <dgm:pt modelId="{D3E844C5-E849-46EA-8428-8DA4D2588B75}" type="parTrans" cxnId="{10CFB1FB-96E1-459C-8566-80B8C9D88C38}">
      <dgm:prSet/>
      <dgm:spPr/>
      <dgm:t>
        <a:bodyPr/>
        <a:lstStyle/>
        <a:p>
          <a:endParaRPr lang="en-US"/>
        </a:p>
      </dgm:t>
    </dgm:pt>
    <dgm:pt modelId="{02CE52DC-EAA7-48E5-9B85-DC2242B099E6}" type="sibTrans" cxnId="{10CFB1FB-96E1-459C-8566-80B8C9D88C38}">
      <dgm:prSet/>
      <dgm:spPr/>
      <dgm:t>
        <a:bodyPr/>
        <a:lstStyle/>
        <a:p>
          <a:endParaRPr lang="en-US"/>
        </a:p>
      </dgm:t>
    </dgm:pt>
    <dgm:pt modelId="{254340E7-758F-4684-BEBE-6763313C86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is the demand for welders in our region?</a:t>
          </a:r>
        </a:p>
      </dgm:t>
    </dgm:pt>
    <dgm:pt modelId="{00BA45F3-F41D-4922-A767-FF2B1A8D009B}" type="parTrans" cxnId="{4484D0AF-903B-4388-830D-7B7866CEDD8E}">
      <dgm:prSet/>
      <dgm:spPr/>
      <dgm:t>
        <a:bodyPr/>
        <a:lstStyle/>
        <a:p>
          <a:endParaRPr lang="en-US"/>
        </a:p>
      </dgm:t>
    </dgm:pt>
    <dgm:pt modelId="{8E2810EF-F12C-41B9-B7F3-6FFB8A61C3A2}" type="sibTrans" cxnId="{4484D0AF-903B-4388-830D-7B7866CEDD8E}">
      <dgm:prSet/>
      <dgm:spPr/>
      <dgm:t>
        <a:bodyPr/>
        <a:lstStyle/>
        <a:p>
          <a:endParaRPr lang="en-US"/>
        </a:p>
      </dgm:t>
    </dgm:pt>
    <dgm:pt modelId="{2B609E16-D60A-4B42-AC17-F0C838B939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How many students are being trained in our region?</a:t>
          </a:r>
        </a:p>
      </dgm:t>
    </dgm:pt>
    <dgm:pt modelId="{F357CDB5-58A7-4798-8C10-101B176DECD7}" type="parTrans" cxnId="{D47A3FF3-D34B-4601-AE23-54C70AE40968}">
      <dgm:prSet/>
      <dgm:spPr/>
      <dgm:t>
        <a:bodyPr/>
        <a:lstStyle/>
        <a:p>
          <a:endParaRPr lang="en-US"/>
        </a:p>
      </dgm:t>
    </dgm:pt>
    <dgm:pt modelId="{AD9FB5F9-401A-4FD6-995A-DC5D33AAB4B1}" type="sibTrans" cxnId="{D47A3FF3-D34B-4601-AE23-54C70AE40968}">
      <dgm:prSet/>
      <dgm:spPr/>
      <dgm:t>
        <a:bodyPr/>
        <a:lstStyle/>
        <a:p>
          <a:endParaRPr lang="en-US"/>
        </a:p>
      </dgm:t>
    </dgm:pt>
    <dgm:pt modelId="{41D78EA7-E096-414C-8997-F3E743C92D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are student employment and earnings outcomes after they leave college?</a:t>
          </a:r>
        </a:p>
      </dgm:t>
    </dgm:pt>
    <dgm:pt modelId="{CAB55307-C5DD-4DEB-A332-60F588DF85FC}" type="parTrans" cxnId="{FD62E1E1-3BFE-4CAE-A44C-7D7489A80998}">
      <dgm:prSet/>
      <dgm:spPr/>
      <dgm:t>
        <a:bodyPr/>
        <a:lstStyle/>
        <a:p>
          <a:endParaRPr lang="en-US"/>
        </a:p>
      </dgm:t>
    </dgm:pt>
    <dgm:pt modelId="{28045CFF-CB21-4A69-8A34-D4D0CEE3C6B5}" type="sibTrans" cxnId="{FD62E1E1-3BFE-4CAE-A44C-7D7489A80998}">
      <dgm:prSet/>
      <dgm:spPr/>
      <dgm:t>
        <a:bodyPr/>
        <a:lstStyle/>
        <a:p>
          <a:endParaRPr lang="en-US"/>
        </a:p>
      </dgm:t>
    </dgm:pt>
    <dgm:pt modelId="{F72C6454-E6CD-4784-8A41-A410792E4014}" type="pres">
      <dgm:prSet presAssocID="{418FAECD-02F4-4685-8318-C024C3D4301D}" presName="root" presStyleCnt="0">
        <dgm:presLayoutVars>
          <dgm:dir/>
          <dgm:resizeHandles val="exact"/>
        </dgm:presLayoutVars>
      </dgm:prSet>
      <dgm:spPr/>
    </dgm:pt>
    <dgm:pt modelId="{C609CEFC-3C26-43ED-9E41-EA75DCB67576}" type="pres">
      <dgm:prSet presAssocID="{54FD269F-94F6-4D05-92EB-68A442A291F7}" presName="compNode" presStyleCnt="0"/>
      <dgm:spPr/>
    </dgm:pt>
    <dgm:pt modelId="{AA93EC29-D286-49E5-B543-D8D8E097451A}" type="pres">
      <dgm:prSet presAssocID="{54FD269F-94F6-4D05-92EB-68A442A291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F95CF42-3B92-476A-A0F8-D5F73629C282}" type="pres">
      <dgm:prSet presAssocID="{54FD269F-94F6-4D05-92EB-68A442A291F7}" presName="iconSpace" presStyleCnt="0"/>
      <dgm:spPr/>
    </dgm:pt>
    <dgm:pt modelId="{9C785117-DB8E-416E-B291-C80684FD3241}" type="pres">
      <dgm:prSet presAssocID="{54FD269F-94F6-4D05-92EB-68A442A291F7}" presName="parTx" presStyleLbl="revTx" presStyleIdx="0" presStyleCnt="6">
        <dgm:presLayoutVars>
          <dgm:chMax val="0"/>
          <dgm:chPref val="0"/>
        </dgm:presLayoutVars>
      </dgm:prSet>
      <dgm:spPr/>
    </dgm:pt>
    <dgm:pt modelId="{D1A124F5-9CC3-4749-A1DF-1E7345E47A3C}" type="pres">
      <dgm:prSet presAssocID="{54FD269F-94F6-4D05-92EB-68A442A291F7}" presName="txSpace" presStyleCnt="0"/>
      <dgm:spPr/>
    </dgm:pt>
    <dgm:pt modelId="{896E9AB3-A54C-40E1-B2C5-C6AA88F5896A}" type="pres">
      <dgm:prSet presAssocID="{54FD269F-94F6-4D05-92EB-68A442A291F7}" presName="desTx" presStyleLbl="revTx" presStyleIdx="1" presStyleCnt="6">
        <dgm:presLayoutVars/>
      </dgm:prSet>
      <dgm:spPr/>
    </dgm:pt>
    <dgm:pt modelId="{852AA2B3-C519-42C6-BFA9-089646E10E9E}" type="pres">
      <dgm:prSet presAssocID="{9D78E273-9FC7-49D9-958E-2707C213D1BE}" presName="sibTrans" presStyleCnt="0"/>
      <dgm:spPr/>
    </dgm:pt>
    <dgm:pt modelId="{F2EB302D-A23D-460F-908D-8F6CDD45971A}" type="pres">
      <dgm:prSet presAssocID="{C1DA5DF7-DFDC-44F6-B58A-38945963EF8E}" presName="compNode" presStyleCnt="0"/>
      <dgm:spPr/>
    </dgm:pt>
    <dgm:pt modelId="{D16424AD-A97C-44FB-98D5-4AFB95BA5385}" type="pres">
      <dgm:prSet presAssocID="{C1DA5DF7-DFDC-44F6-B58A-38945963EF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713E860-6066-4BA0-B98D-D8C376DAB31F}" type="pres">
      <dgm:prSet presAssocID="{C1DA5DF7-DFDC-44F6-B58A-38945963EF8E}" presName="iconSpace" presStyleCnt="0"/>
      <dgm:spPr/>
    </dgm:pt>
    <dgm:pt modelId="{57C9EDF7-F93C-4F32-8FD4-0F3D75A3D1D3}" type="pres">
      <dgm:prSet presAssocID="{C1DA5DF7-DFDC-44F6-B58A-38945963EF8E}" presName="parTx" presStyleLbl="revTx" presStyleIdx="2" presStyleCnt="6">
        <dgm:presLayoutVars>
          <dgm:chMax val="0"/>
          <dgm:chPref val="0"/>
        </dgm:presLayoutVars>
      </dgm:prSet>
      <dgm:spPr/>
    </dgm:pt>
    <dgm:pt modelId="{91C8F379-E97A-4097-AAD0-7244E860B2E6}" type="pres">
      <dgm:prSet presAssocID="{C1DA5DF7-DFDC-44F6-B58A-38945963EF8E}" presName="txSpace" presStyleCnt="0"/>
      <dgm:spPr/>
    </dgm:pt>
    <dgm:pt modelId="{C034F35E-B450-41F8-ABD1-B80B646B9D8C}" type="pres">
      <dgm:prSet presAssocID="{C1DA5DF7-DFDC-44F6-B58A-38945963EF8E}" presName="desTx" presStyleLbl="revTx" presStyleIdx="3" presStyleCnt="6">
        <dgm:presLayoutVars/>
      </dgm:prSet>
      <dgm:spPr/>
    </dgm:pt>
    <dgm:pt modelId="{187FAFF9-B870-476C-A0A1-5A121AAC2E84}" type="pres">
      <dgm:prSet presAssocID="{4D6C11B4-86E2-4318-9B69-07A778648581}" presName="sibTrans" presStyleCnt="0"/>
      <dgm:spPr/>
    </dgm:pt>
    <dgm:pt modelId="{097EA36E-EA1C-4701-ADDC-AAEC325887A5}" type="pres">
      <dgm:prSet presAssocID="{960C63A2-BEFD-45FF-BE80-D3830202EE21}" presName="compNode" presStyleCnt="0"/>
      <dgm:spPr/>
    </dgm:pt>
    <dgm:pt modelId="{749284E3-1EAA-4222-9391-7E45DE40AB1B}" type="pres">
      <dgm:prSet presAssocID="{960C63A2-BEFD-45FF-BE80-D3830202EE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8E783D4-9FF9-4DB8-9993-09E90CF8C47E}" type="pres">
      <dgm:prSet presAssocID="{960C63A2-BEFD-45FF-BE80-D3830202EE21}" presName="iconSpace" presStyleCnt="0"/>
      <dgm:spPr/>
    </dgm:pt>
    <dgm:pt modelId="{6E335D33-18C1-4D37-B82A-717F8C2F2F3F}" type="pres">
      <dgm:prSet presAssocID="{960C63A2-BEFD-45FF-BE80-D3830202EE21}" presName="parTx" presStyleLbl="revTx" presStyleIdx="4" presStyleCnt="6">
        <dgm:presLayoutVars>
          <dgm:chMax val="0"/>
          <dgm:chPref val="0"/>
        </dgm:presLayoutVars>
      </dgm:prSet>
      <dgm:spPr/>
    </dgm:pt>
    <dgm:pt modelId="{08D86E7C-FCCC-4575-AE42-CFBDA2877700}" type="pres">
      <dgm:prSet presAssocID="{960C63A2-BEFD-45FF-BE80-D3830202EE21}" presName="txSpace" presStyleCnt="0"/>
      <dgm:spPr/>
    </dgm:pt>
    <dgm:pt modelId="{A4840145-6968-42EB-B05C-738B421E7FE3}" type="pres">
      <dgm:prSet presAssocID="{960C63A2-BEFD-45FF-BE80-D3830202EE21}" presName="desTx" presStyleLbl="revTx" presStyleIdx="5" presStyleCnt="6">
        <dgm:presLayoutVars/>
      </dgm:prSet>
      <dgm:spPr/>
    </dgm:pt>
  </dgm:ptLst>
  <dgm:cxnLst>
    <dgm:cxn modelId="{165BDA03-2866-447E-AE57-C5E3A4C7299C}" srcId="{54FD269F-94F6-4D05-92EB-68A442A291F7}" destId="{5139C7A0-1C09-422D-BD69-67536C7B1844}" srcOrd="1" destOrd="0" parTransId="{BCF8DEE1-D604-4CC5-864F-3E0C7DAC4922}" sibTransId="{34F77E4E-10B9-463B-93BD-6CC9BD2B24A3}"/>
    <dgm:cxn modelId="{D2E6DC05-C24E-4608-AB4C-6564C8FC945C}" type="presOf" srcId="{960C63A2-BEFD-45FF-BE80-D3830202EE21}" destId="{6E335D33-18C1-4D37-B82A-717F8C2F2F3F}" srcOrd="0" destOrd="0" presId="urn:microsoft.com/office/officeart/2018/2/layout/IconLabelDescriptionList"/>
    <dgm:cxn modelId="{65524E10-C499-4F04-A0C1-763E18306F25}" type="presOf" srcId="{41D78EA7-E096-414C-8997-F3E743C92DC8}" destId="{A4840145-6968-42EB-B05C-738B421E7FE3}" srcOrd="0" destOrd="2" presId="urn:microsoft.com/office/officeart/2018/2/layout/IconLabelDescriptionList"/>
    <dgm:cxn modelId="{40C95C47-9D72-460E-8642-774CE8A1288F}" type="presOf" srcId="{2CF6796C-9924-4A20-A072-906C06A26583}" destId="{896E9AB3-A54C-40E1-B2C5-C6AA88F5896A}" srcOrd="0" destOrd="0" presId="urn:microsoft.com/office/officeart/2018/2/layout/IconLabelDescriptionList"/>
    <dgm:cxn modelId="{EF286B54-A794-4A50-8E41-9B0071EBF9F3}" type="presOf" srcId="{5139C7A0-1C09-422D-BD69-67536C7B1844}" destId="{896E9AB3-A54C-40E1-B2C5-C6AA88F5896A}" srcOrd="0" destOrd="1" presId="urn:microsoft.com/office/officeart/2018/2/layout/IconLabelDescriptionList"/>
    <dgm:cxn modelId="{83CA2577-8569-43B0-971D-E0F64D9D96F6}" type="presOf" srcId="{54FD269F-94F6-4D05-92EB-68A442A291F7}" destId="{9C785117-DB8E-416E-B291-C80684FD3241}" srcOrd="0" destOrd="0" presId="urn:microsoft.com/office/officeart/2018/2/layout/IconLabelDescriptionList"/>
    <dgm:cxn modelId="{1FAF27A8-2395-473F-981C-43D2E6FDF57E}" type="presOf" srcId="{254340E7-758F-4684-BEBE-6763313C8683}" destId="{A4840145-6968-42EB-B05C-738B421E7FE3}" srcOrd="0" destOrd="0" presId="urn:microsoft.com/office/officeart/2018/2/layout/IconLabelDescriptionList"/>
    <dgm:cxn modelId="{66FEA8AE-EBE4-4065-8A8A-27F0CB1AAD82}" srcId="{C1DA5DF7-DFDC-44F6-B58A-38945963EF8E}" destId="{39A78960-D27E-4F61-B679-353F25BC7907}" srcOrd="0" destOrd="0" parTransId="{5D2D4837-C5F6-40FF-BF96-F9D959E9A850}" sibTransId="{6C9E3DAF-9CF3-4F73-A385-F949A5C6C647}"/>
    <dgm:cxn modelId="{4484D0AF-903B-4388-830D-7B7866CEDD8E}" srcId="{960C63A2-BEFD-45FF-BE80-D3830202EE21}" destId="{254340E7-758F-4684-BEBE-6763313C8683}" srcOrd="0" destOrd="0" parTransId="{00BA45F3-F41D-4922-A767-FF2B1A8D009B}" sibTransId="{8E2810EF-F12C-41B9-B7F3-6FFB8A61C3A2}"/>
    <dgm:cxn modelId="{AFE99AB0-7496-4067-AF7D-D93BC9605DDF}" srcId="{418FAECD-02F4-4685-8318-C024C3D4301D}" destId="{C1DA5DF7-DFDC-44F6-B58A-38945963EF8E}" srcOrd="1" destOrd="0" parTransId="{07CF0219-DDB6-4F4F-B672-434A0E57CCA7}" sibTransId="{4D6C11B4-86E2-4318-9B69-07A778648581}"/>
    <dgm:cxn modelId="{84CD6BB9-79BC-4022-AA33-CCDCD25DE411}" srcId="{418FAECD-02F4-4685-8318-C024C3D4301D}" destId="{54FD269F-94F6-4D05-92EB-68A442A291F7}" srcOrd="0" destOrd="0" parTransId="{00546223-E7EB-42EC-A249-BBD386C4D168}" sibTransId="{9D78E273-9FC7-49D9-958E-2707C213D1BE}"/>
    <dgm:cxn modelId="{4AD245CB-D2D9-4EBF-B0E8-43D47DAB1DDD}" srcId="{54FD269F-94F6-4D05-92EB-68A442A291F7}" destId="{2CF6796C-9924-4A20-A072-906C06A26583}" srcOrd="0" destOrd="0" parTransId="{26125903-56E6-47BE-9827-967874486239}" sibTransId="{36F9E982-A7B6-44EC-816C-487963F11FE4}"/>
    <dgm:cxn modelId="{C6D0EDD9-ADEB-4FBA-A282-C2C98CA47A71}" type="presOf" srcId="{418FAECD-02F4-4685-8318-C024C3D4301D}" destId="{F72C6454-E6CD-4784-8A41-A410792E4014}" srcOrd="0" destOrd="0" presId="urn:microsoft.com/office/officeart/2018/2/layout/IconLabelDescriptionList"/>
    <dgm:cxn modelId="{FD62E1E1-3BFE-4CAE-A44C-7D7489A80998}" srcId="{960C63A2-BEFD-45FF-BE80-D3830202EE21}" destId="{41D78EA7-E096-414C-8997-F3E743C92DC8}" srcOrd="2" destOrd="0" parTransId="{CAB55307-C5DD-4DEB-A332-60F588DF85FC}" sibTransId="{28045CFF-CB21-4A69-8A34-D4D0CEE3C6B5}"/>
    <dgm:cxn modelId="{706CFEE2-A521-4EC0-821A-9B5D6B9496F6}" type="presOf" srcId="{39A78960-D27E-4F61-B679-353F25BC7907}" destId="{C034F35E-B450-41F8-ABD1-B80B646B9D8C}" srcOrd="0" destOrd="0" presId="urn:microsoft.com/office/officeart/2018/2/layout/IconLabelDescriptionList"/>
    <dgm:cxn modelId="{A4AAA1F2-DFB0-4ADB-A28F-944338D995C6}" type="presOf" srcId="{C1DA5DF7-DFDC-44F6-B58A-38945963EF8E}" destId="{57C9EDF7-F93C-4F32-8FD4-0F3D75A3D1D3}" srcOrd="0" destOrd="0" presId="urn:microsoft.com/office/officeart/2018/2/layout/IconLabelDescriptionList"/>
    <dgm:cxn modelId="{D47A3FF3-D34B-4601-AE23-54C70AE40968}" srcId="{960C63A2-BEFD-45FF-BE80-D3830202EE21}" destId="{2B609E16-D60A-4B42-AC17-F0C838B939BF}" srcOrd="1" destOrd="0" parTransId="{F357CDB5-58A7-4798-8C10-101B176DECD7}" sibTransId="{AD9FB5F9-401A-4FD6-995A-DC5D33AAB4B1}"/>
    <dgm:cxn modelId="{5FD812FA-EF9E-4E6E-8B6F-69CEA42C86A5}" type="presOf" srcId="{2B609E16-D60A-4B42-AC17-F0C838B939BF}" destId="{A4840145-6968-42EB-B05C-738B421E7FE3}" srcOrd="0" destOrd="1" presId="urn:microsoft.com/office/officeart/2018/2/layout/IconLabelDescriptionList"/>
    <dgm:cxn modelId="{10CFB1FB-96E1-459C-8566-80B8C9D88C38}" srcId="{418FAECD-02F4-4685-8318-C024C3D4301D}" destId="{960C63A2-BEFD-45FF-BE80-D3830202EE21}" srcOrd="2" destOrd="0" parTransId="{D3E844C5-E849-46EA-8428-8DA4D2588B75}" sibTransId="{02CE52DC-EAA7-48E5-9B85-DC2242B099E6}"/>
    <dgm:cxn modelId="{09D08A65-CF68-456F-8485-BCE0CD66589D}" type="presParOf" srcId="{F72C6454-E6CD-4784-8A41-A410792E4014}" destId="{C609CEFC-3C26-43ED-9E41-EA75DCB67576}" srcOrd="0" destOrd="0" presId="urn:microsoft.com/office/officeart/2018/2/layout/IconLabelDescriptionList"/>
    <dgm:cxn modelId="{86D1EE54-4EB2-427F-85F8-67E6BBE85A83}" type="presParOf" srcId="{C609CEFC-3C26-43ED-9E41-EA75DCB67576}" destId="{AA93EC29-D286-49E5-B543-D8D8E097451A}" srcOrd="0" destOrd="0" presId="urn:microsoft.com/office/officeart/2018/2/layout/IconLabelDescriptionList"/>
    <dgm:cxn modelId="{4172DEEB-7C75-4D5A-83BB-6A587E8AC270}" type="presParOf" srcId="{C609CEFC-3C26-43ED-9E41-EA75DCB67576}" destId="{4F95CF42-3B92-476A-A0F8-D5F73629C282}" srcOrd="1" destOrd="0" presId="urn:microsoft.com/office/officeart/2018/2/layout/IconLabelDescriptionList"/>
    <dgm:cxn modelId="{DDEF309C-6E70-4C0F-9B65-79587123EC49}" type="presParOf" srcId="{C609CEFC-3C26-43ED-9E41-EA75DCB67576}" destId="{9C785117-DB8E-416E-B291-C80684FD3241}" srcOrd="2" destOrd="0" presId="urn:microsoft.com/office/officeart/2018/2/layout/IconLabelDescriptionList"/>
    <dgm:cxn modelId="{C8D32DB8-779F-4218-B751-B3C9430E42AC}" type="presParOf" srcId="{C609CEFC-3C26-43ED-9E41-EA75DCB67576}" destId="{D1A124F5-9CC3-4749-A1DF-1E7345E47A3C}" srcOrd="3" destOrd="0" presId="urn:microsoft.com/office/officeart/2018/2/layout/IconLabelDescriptionList"/>
    <dgm:cxn modelId="{4F3457AC-244E-43C8-91D9-7282406F7322}" type="presParOf" srcId="{C609CEFC-3C26-43ED-9E41-EA75DCB67576}" destId="{896E9AB3-A54C-40E1-B2C5-C6AA88F5896A}" srcOrd="4" destOrd="0" presId="urn:microsoft.com/office/officeart/2018/2/layout/IconLabelDescriptionList"/>
    <dgm:cxn modelId="{413B0E33-FEE5-4DE2-9800-2A56BFA9FCD1}" type="presParOf" srcId="{F72C6454-E6CD-4784-8A41-A410792E4014}" destId="{852AA2B3-C519-42C6-BFA9-089646E10E9E}" srcOrd="1" destOrd="0" presId="urn:microsoft.com/office/officeart/2018/2/layout/IconLabelDescriptionList"/>
    <dgm:cxn modelId="{FD1EECD3-0381-4364-B52F-23EE7941BF7C}" type="presParOf" srcId="{F72C6454-E6CD-4784-8A41-A410792E4014}" destId="{F2EB302D-A23D-460F-908D-8F6CDD45971A}" srcOrd="2" destOrd="0" presId="urn:microsoft.com/office/officeart/2018/2/layout/IconLabelDescriptionList"/>
    <dgm:cxn modelId="{FC32B42E-8682-4A82-B316-61D259803CF6}" type="presParOf" srcId="{F2EB302D-A23D-460F-908D-8F6CDD45971A}" destId="{D16424AD-A97C-44FB-98D5-4AFB95BA5385}" srcOrd="0" destOrd="0" presId="urn:microsoft.com/office/officeart/2018/2/layout/IconLabelDescriptionList"/>
    <dgm:cxn modelId="{99399118-41DB-4BA4-BAF7-186D26D31E5F}" type="presParOf" srcId="{F2EB302D-A23D-460F-908D-8F6CDD45971A}" destId="{8713E860-6066-4BA0-B98D-D8C376DAB31F}" srcOrd="1" destOrd="0" presId="urn:microsoft.com/office/officeart/2018/2/layout/IconLabelDescriptionList"/>
    <dgm:cxn modelId="{95C7C6EF-9F53-43FA-9F8B-15888A188F52}" type="presParOf" srcId="{F2EB302D-A23D-460F-908D-8F6CDD45971A}" destId="{57C9EDF7-F93C-4F32-8FD4-0F3D75A3D1D3}" srcOrd="2" destOrd="0" presId="urn:microsoft.com/office/officeart/2018/2/layout/IconLabelDescriptionList"/>
    <dgm:cxn modelId="{F48D5B82-E139-4FF5-8A35-B7E80FBFCBFE}" type="presParOf" srcId="{F2EB302D-A23D-460F-908D-8F6CDD45971A}" destId="{91C8F379-E97A-4097-AAD0-7244E860B2E6}" srcOrd="3" destOrd="0" presId="urn:microsoft.com/office/officeart/2018/2/layout/IconLabelDescriptionList"/>
    <dgm:cxn modelId="{6ABF1F75-C4F4-4A3D-A28E-D18F13618B12}" type="presParOf" srcId="{F2EB302D-A23D-460F-908D-8F6CDD45971A}" destId="{C034F35E-B450-41F8-ABD1-B80B646B9D8C}" srcOrd="4" destOrd="0" presId="urn:microsoft.com/office/officeart/2018/2/layout/IconLabelDescriptionList"/>
    <dgm:cxn modelId="{17F71BC6-5F85-405C-B4BB-D80DAEC1092B}" type="presParOf" srcId="{F72C6454-E6CD-4784-8A41-A410792E4014}" destId="{187FAFF9-B870-476C-A0A1-5A121AAC2E84}" srcOrd="3" destOrd="0" presId="urn:microsoft.com/office/officeart/2018/2/layout/IconLabelDescriptionList"/>
    <dgm:cxn modelId="{4389ADE1-1C57-433E-A148-021D0ED51ACC}" type="presParOf" srcId="{F72C6454-E6CD-4784-8A41-A410792E4014}" destId="{097EA36E-EA1C-4701-ADDC-AAEC325887A5}" srcOrd="4" destOrd="0" presId="urn:microsoft.com/office/officeart/2018/2/layout/IconLabelDescriptionList"/>
    <dgm:cxn modelId="{6C4E1C40-1691-469F-90B1-30149BC20262}" type="presParOf" srcId="{097EA36E-EA1C-4701-ADDC-AAEC325887A5}" destId="{749284E3-1EAA-4222-9391-7E45DE40AB1B}" srcOrd="0" destOrd="0" presId="urn:microsoft.com/office/officeart/2018/2/layout/IconLabelDescriptionList"/>
    <dgm:cxn modelId="{E00C11D8-5189-461D-B1AB-0353738392EC}" type="presParOf" srcId="{097EA36E-EA1C-4701-ADDC-AAEC325887A5}" destId="{F8E783D4-9FF9-4DB8-9993-09E90CF8C47E}" srcOrd="1" destOrd="0" presId="urn:microsoft.com/office/officeart/2018/2/layout/IconLabelDescriptionList"/>
    <dgm:cxn modelId="{0F0E0CEA-3BA8-407D-AE49-59E07D5CEB13}" type="presParOf" srcId="{097EA36E-EA1C-4701-ADDC-AAEC325887A5}" destId="{6E335D33-18C1-4D37-B82A-717F8C2F2F3F}" srcOrd="2" destOrd="0" presId="urn:microsoft.com/office/officeart/2018/2/layout/IconLabelDescriptionList"/>
    <dgm:cxn modelId="{58146E2F-807B-46F0-83E4-806E87D58266}" type="presParOf" srcId="{097EA36E-EA1C-4701-ADDC-AAEC325887A5}" destId="{08D86E7C-FCCC-4575-AE42-CFBDA2877700}" srcOrd="3" destOrd="0" presId="urn:microsoft.com/office/officeart/2018/2/layout/IconLabelDescriptionList"/>
    <dgm:cxn modelId="{FBBC6481-D4B4-4C3E-BFE8-70FD9FB2D8A5}" type="presParOf" srcId="{097EA36E-EA1C-4701-ADDC-AAEC325887A5}" destId="{A4840145-6968-42EB-B05C-738B421E7FE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81472-F77A-4329-9D4D-B39603E339D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36B084-85FE-48EB-9DEB-111096E8367B}">
      <dgm:prSet/>
      <dgm:spPr/>
      <dgm:t>
        <a:bodyPr/>
        <a:lstStyle/>
        <a:p>
          <a:r>
            <a:rPr lang="en-US"/>
            <a:t>Are there other occupations that use welding skills in our region?</a:t>
          </a:r>
        </a:p>
      </dgm:t>
    </dgm:pt>
    <dgm:pt modelId="{145399BF-B247-4D1D-8C4C-061DF767DC73}" type="parTrans" cxnId="{C0F0E255-C726-4992-A537-953F0C7F21B5}">
      <dgm:prSet/>
      <dgm:spPr/>
      <dgm:t>
        <a:bodyPr/>
        <a:lstStyle/>
        <a:p>
          <a:endParaRPr lang="en-US"/>
        </a:p>
      </dgm:t>
    </dgm:pt>
    <dgm:pt modelId="{03E159D3-B730-4E9D-BE0D-CD9E321C60CB}" type="sibTrans" cxnId="{C0F0E255-C726-4992-A537-953F0C7F21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CA221DA-FD96-4472-A634-684F8B990149}">
      <dgm:prSet/>
      <dgm:spPr/>
      <dgm:t>
        <a:bodyPr/>
        <a:lstStyle/>
        <a:p>
          <a:r>
            <a:rPr lang="en-US"/>
            <a:t>Will there be enough jobs for all the students taking welding courses?</a:t>
          </a:r>
        </a:p>
      </dgm:t>
    </dgm:pt>
    <dgm:pt modelId="{64B89CD5-C95E-4171-86AA-56F56E7140E9}" type="parTrans" cxnId="{C02900DD-EBD3-4B01-A888-AE53402D12C4}">
      <dgm:prSet/>
      <dgm:spPr/>
      <dgm:t>
        <a:bodyPr/>
        <a:lstStyle/>
        <a:p>
          <a:endParaRPr lang="en-US"/>
        </a:p>
      </dgm:t>
    </dgm:pt>
    <dgm:pt modelId="{FEFC6D50-C0D2-4392-B21A-F8982049BD8A}" type="sibTrans" cxnId="{C02900DD-EBD3-4B01-A888-AE53402D12C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42C6F1F-26EE-44CE-AD03-BBD08D2C47E8}" type="pres">
      <dgm:prSet presAssocID="{DA881472-F77A-4329-9D4D-B39603E339D6}" presName="Name0" presStyleCnt="0">
        <dgm:presLayoutVars>
          <dgm:animLvl val="lvl"/>
          <dgm:resizeHandles val="exact"/>
        </dgm:presLayoutVars>
      </dgm:prSet>
      <dgm:spPr/>
    </dgm:pt>
    <dgm:pt modelId="{9D81070D-844F-4991-8DF7-FEA3B85F7CDC}" type="pres">
      <dgm:prSet presAssocID="{7C36B084-85FE-48EB-9DEB-111096E8367B}" presName="compositeNode" presStyleCnt="0">
        <dgm:presLayoutVars>
          <dgm:bulletEnabled val="1"/>
        </dgm:presLayoutVars>
      </dgm:prSet>
      <dgm:spPr/>
    </dgm:pt>
    <dgm:pt modelId="{9E04CA08-DAA8-4DDC-95C4-6FA2646A1D8C}" type="pres">
      <dgm:prSet presAssocID="{7C36B084-85FE-48EB-9DEB-111096E8367B}" presName="bgRect" presStyleLbl="bgAccFollowNode1" presStyleIdx="0" presStyleCnt="2"/>
      <dgm:spPr/>
    </dgm:pt>
    <dgm:pt modelId="{8F7DC006-B4E1-4FBA-9739-F813BEE1F7DE}" type="pres">
      <dgm:prSet presAssocID="{03E159D3-B730-4E9D-BE0D-CD9E321C60CB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CF08A9C-5DF0-4B96-86F4-D0F6848C0B8D}" type="pres">
      <dgm:prSet presAssocID="{7C36B084-85FE-48EB-9DEB-111096E8367B}" presName="bottomLine" presStyleLbl="alignNode1" presStyleIdx="1" presStyleCnt="4">
        <dgm:presLayoutVars/>
      </dgm:prSet>
      <dgm:spPr/>
    </dgm:pt>
    <dgm:pt modelId="{E4CED16E-E98C-4F2C-B8D3-81A9ABA9511D}" type="pres">
      <dgm:prSet presAssocID="{7C36B084-85FE-48EB-9DEB-111096E8367B}" presName="nodeText" presStyleLbl="bgAccFollowNode1" presStyleIdx="0" presStyleCnt="2">
        <dgm:presLayoutVars>
          <dgm:bulletEnabled val="1"/>
        </dgm:presLayoutVars>
      </dgm:prSet>
      <dgm:spPr/>
    </dgm:pt>
    <dgm:pt modelId="{87682AB3-3149-4ED9-A6E9-D0B67ECBA112}" type="pres">
      <dgm:prSet presAssocID="{03E159D3-B730-4E9D-BE0D-CD9E321C60CB}" presName="sibTrans" presStyleCnt="0"/>
      <dgm:spPr/>
    </dgm:pt>
    <dgm:pt modelId="{EBED689F-C7DD-4859-9106-DA9FD0A5ED27}" type="pres">
      <dgm:prSet presAssocID="{3CA221DA-FD96-4472-A634-684F8B990149}" presName="compositeNode" presStyleCnt="0">
        <dgm:presLayoutVars>
          <dgm:bulletEnabled val="1"/>
        </dgm:presLayoutVars>
      </dgm:prSet>
      <dgm:spPr/>
    </dgm:pt>
    <dgm:pt modelId="{D6B302AA-A2C0-49F9-80CC-290CC4820B04}" type="pres">
      <dgm:prSet presAssocID="{3CA221DA-FD96-4472-A634-684F8B990149}" presName="bgRect" presStyleLbl="bgAccFollowNode1" presStyleIdx="1" presStyleCnt="2"/>
      <dgm:spPr/>
    </dgm:pt>
    <dgm:pt modelId="{5DCA361F-8972-47F1-A0B1-EEBF8F6028C4}" type="pres">
      <dgm:prSet presAssocID="{FEFC6D50-C0D2-4392-B21A-F8982049BD8A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6F432D23-1FC5-4799-BA9E-BBD0565316FA}" type="pres">
      <dgm:prSet presAssocID="{3CA221DA-FD96-4472-A634-684F8B990149}" presName="bottomLine" presStyleLbl="alignNode1" presStyleIdx="3" presStyleCnt="4">
        <dgm:presLayoutVars/>
      </dgm:prSet>
      <dgm:spPr/>
    </dgm:pt>
    <dgm:pt modelId="{21C69475-C339-498A-9D0D-1079D5ED56CD}" type="pres">
      <dgm:prSet presAssocID="{3CA221DA-FD96-4472-A634-684F8B99014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BE34468-1D97-48B4-929C-989512339D25}" type="presOf" srcId="{03E159D3-B730-4E9D-BE0D-CD9E321C60CB}" destId="{8F7DC006-B4E1-4FBA-9739-F813BEE1F7DE}" srcOrd="0" destOrd="0" presId="urn:microsoft.com/office/officeart/2016/7/layout/BasicLinearProcessNumbered"/>
    <dgm:cxn modelId="{E34DE06D-26EB-46FC-B594-19C10E4E1DCD}" type="presOf" srcId="{FEFC6D50-C0D2-4392-B21A-F8982049BD8A}" destId="{5DCA361F-8972-47F1-A0B1-EEBF8F6028C4}" srcOrd="0" destOrd="0" presId="urn:microsoft.com/office/officeart/2016/7/layout/BasicLinearProcessNumbered"/>
    <dgm:cxn modelId="{0AC40B51-7096-4B61-9321-A73BA7D26FAA}" type="presOf" srcId="{3CA221DA-FD96-4472-A634-684F8B990149}" destId="{21C69475-C339-498A-9D0D-1079D5ED56CD}" srcOrd="1" destOrd="0" presId="urn:microsoft.com/office/officeart/2016/7/layout/BasicLinearProcessNumbered"/>
    <dgm:cxn modelId="{44D53155-6A99-4F2E-89B3-402D270FCDFE}" type="presOf" srcId="{7C36B084-85FE-48EB-9DEB-111096E8367B}" destId="{E4CED16E-E98C-4F2C-B8D3-81A9ABA9511D}" srcOrd="1" destOrd="0" presId="urn:microsoft.com/office/officeart/2016/7/layout/BasicLinearProcessNumbered"/>
    <dgm:cxn modelId="{C0F0E255-C726-4992-A537-953F0C7F21B5}" srcId="{DA881472-F77A-4329-9D4D-B39603E339D6}" destId="{7C36B084-85FE-48EB-9DEB-111096E8367B}" srcOrd="0" destOrd="0" parTransId="{145399BF-B247-4D1D-8C4C-061DF767DC73}" sibTransId="{03E159D3-B730-4E9D-BE0D-CD9E321C60CB}"/>
    <dgm:cxn modelId="{B1AEE2A9-926D-4608-A10B-FD097D68B1D0}" type="presOf" srcId="{7C36B084-85FE-48EB-9DEB-111096E8367B}" destId="{9E04CA08-DAA8-4DDC-95C4-6FA2646A1D8C}" srcOrd="0" destOrd="0" presId="urn:microsoft.com/office/officeart/2016/7/layout/BasicLinearProcessNumbered"/>
    <dgm:cxn modelId="{4C42AEC5-E1AD-46F6-977B-6E3941C9BEF7}" type="presOf" srcId="{DA881472-F77A-4329-9D4D-B39603E339D6}" destId="{742C6F1F-26EE-44CE-AD03-BBD08D2C47E8}" srcOrd="0" destOrd="0" presId="urn:microsoft.com/office/officeart/2016/7/layout/BasicLinearProcessNumbered"/>
    <dgm:cxn modelId="{9A865ACA-F1CB-4315-8B44-78948068171D}" type="presOf" srcId="{3CA221DA-FD96-4472-A634-684F8B990149}" destId="{D6B302AA-A2C0-49F9-80CC-290CC4820B04}" srcOrd="0" destOrd="0" presId="urn:microsoft.com/office/officeart/2016/7/layout/BasicLinearProcessNumbered"/>
    <dgm:cxn modelId="{C02900DD-EBD3-4B01-A888-AE53402D12C4}" srcId="{DA881472-F77A-4329-9D4D-B39603E339D6}" destId="{3CA221DA-FD96-4472-A634-684F8B990149}" srcOrd="1" destOrd="0" parTransId="{64B89CD5-C95E-4171-86AA-56F56E7140E9}" sibTransId="{FEFC6D50-C0D2-4392-B21A-F8982049BD8A}"/>
    <dgm:cxn modelId="{19730F04-A5D3-4BBF-8399-C7AF552EA4E0}" type="presParOf" srcId="{742C6F1F-26EE-44CE-AD03-BBD08D2C47E8}" destId="{9D81070D-844F-4991-8DF7-FEA3B85F7CDC}" srcOrd="0" destOrd="0" presId="urn:microsoft.com/office/officeart/2016/7/layout/BasicLinearProcessNumbered"/>
    <dgm:cxn modelId="{82EB92CC-B325-4F71-ABAA-C17E16C55A84}" type="presParOf" srcId="{9D81070D-844F-4991-8DF7-FEA3B85F7CDC}" destId="{9E04CA08-DAA8-4DDC-95C4-6FA2646A1D8C}" srcOrd="0" destOrd="0" presId="urn:microsoft.com/office/officeart/2016/7/layout/BasicLinearProcessNumbered"/>
    <dgm:cxn modelId="{A37625F7-EA11-4A88-BF3E-19210CA18D35}" type="presParOf" srcId="{9D81070D-844F-4991-8DF7-FEA3B85F7CDC}" destId="{8F7DC006-B4E1-4FBA-9739-F813BEE1F7DE}" srcOrd="1" destOrd="0" presId="urn:microsoft.com/office/officeart/2016/7/layout/BasicLinearProcessNumbered"/>
    <dgm:cxn modelId="{2A33AC5A-FD09-4666-983C-F2B8FC4FC085}" type="presParOf" srcId="{9D81070D-844F-4991-8DF7-FEA3B85F7CDC}" destId="{7CF08A9C-5DF0-4B96-86F4-D0F6848C0B8D}" srcOrd="2" destOrd="0" presId="urn:microsoft.com/office/officeart/2016/7/layout/BasicLinearProcessNumbered"/>
    <dgm:cxn modelId="{C4F05DA3-433B-4741-AE02-03B42FE83E1C}" type="presParOf" srcId="{9D81070D-844F-4991-8DF7-FEA3B85F7CDC}" destId="{E4CED16E-E98C-4F2C-B8D3-81A9ABA9511D}" srcOrd="3" destOrd="0" presId="urn:microsoft.com/office/officeart/2016/7/layout/BasicLinearProcessNumbered"/>
    <dgm:cxn modelId="{6F32C830-D812-409F-9242-8157D95BA121}" type="presParOf" srcId="{742C6F1F-26EE-44CE-AD03-BBD08D2C47E8}" destId="{87682AB3-3149-4ED9-A6E9-D0B67ECBA112}" srcOrd="1" destOrd="0" presId="urn:microsoft.com/office/officeart/2016/7/layout/BasicLinearProcessNumbered"/>
    <dgm:cxn modelId="{E3E8E7BC-D1CE-47C3-A1B8-B7211F533045}" type="presParOf" srcId="{742C6F1F-26EE-44CE-AD03-BBD08D2C47E8}" destId="{EBED689F-C7DD-4859-9106-DA9FD0A5ED27}" srcOrd="2" destOrd="0" presId="urn:microsoft.com/office/officeart/2016/7/layout/BasicLinearProcessNumbered"/>
    <dgm:cxn modelId="{3709BB72-B686-4C2C-B03A-C84DA095EA00}" type="presParOf" srcId="{EBED689F-C7DD-4859-9106-DA9FD0A5ED27}" destId="{D6B302AA-A2C0-49F9-80CC-290CC4820B04}" srcOrd="0" destOrd="0" presId="urn:microsoft.com/office/officeart/2016/7/layout/BasicLinearProcessNumbered"/>
    <dgm:cxn modelId="{A1913802-0C0F-490B-8B08-056FA986D0C1}" type="presParOf" srcId="{EBED689F-C7DD-4859-9106-DA9FD0A5ED27}" destId="{5DCA361F-8972-47F1-A0B1-EEBF8F6028C4}" srcOrd="1" destOrd="0" presId="urn:microsoft.com/office/officeart/2016/7/layout/BasicLinearProcessNumbered"/>
    <dgm:cxn modelId="{B55182DE-E56B-43EA-B060-3369E7ADF48D}" type="presParOf" srcId="{EBED689F-C7DD-4859-9106-DA9FD0A5ED27}" destId="{6F432D23-1FC5-4799-BA9E-BBD0565316FA}" srcOrd="2" destOrd="0" presId="urn:microsoft.com/office/officeart/2016/7/layout/BasicLinearProcessNumbered"/>
    <dgm:cxn modelId="{2871554E-181A-468E-869D-6F224A97B494}" type="presParOf" srcId="{EBED689F-C7DD-4859-9106-DA9FD0A5ED27}" destId="{21C69475-C339-498A-9D0D-1079D5ED56C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991CA0-279A-43B1-9ABE-C9EA8AD0076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819B9F-82D5-4A49-ADB5-ED8E4782F84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Who was part of the program?</a:t>
          </a:r>
        </a:p>
      </dgm:t>
    </dgm:pt>
    <dgm:pt modelId="{15475F27-3B2C-425C-8607-7D1763ABBDE1}" type="parTrans" cxnId="{7150757F-EA58-40B0-8A89-191A8DE978E2}">
      <dgm:prSet/>
      <dgm:spPr/>
      <dgm:t>
        <a:bodyPr/>
        <a:lstStyle/>
        <a:p>
          <a:endParaRPr lang="en-US"/>
        </a:p>
      </dgm:t>
    </dgm:pt>
    <dgm:pt modelId="{9AA99ABE-33D4-4159-AA53-0E843F74748E}" type="sibTrans" cxnId="{7150757F-EA58-40B0-8A89-191A8DE978E2}">
      <dgm:prSet/>
      <dgm:spPr/>
      <dgm:t>
        <a:bodyPr/>
        <a:lstStyle/>
        <a:p>
          <a:endParaRPr lang="en-US"/>
        </a:p>
      </dgm:t>
    </dgm:pt>
    <dgm:pt modelId="{B6DB4215-BAD6-4677-8FBD-781A57BD93C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/>
            <a:t>Were they able to make progress in the program?</a:t>
          </a:r>
        </a:p>
      </dgm:t>
    </dgm:pt>
    <dgm:pt modelId="{7052BAA0-6238-4449-8FF5-6676F89691FD}" type="parTrans" cxnId="{F46CDCE1-0471-4E1F-84B7-80D43EFD9A60}">
      <dgm:prSet/>
      <dgm:spPr/>
      <dgm:t>
        <a:bodyPr/>
        <a:lstStyle/>
        <a:p>
          <a:endParaRPr lang="en-US"/>
        </a:p>
      </dgm:t>
    </dgm:pt>
    <dgm:pt modelId="{1F6D2D8E-F1F9-4E51-BB15-AE81E44B8079}" type="sibTrans" cxnId="{F46CDCE1-0471-4E1F-84B7-80D43EFD9A60}">
      <dgm:prSet/>
      <dgm:spPr/>
      <dgm:t>
        <a:bodyPr/>
        <a:lstStyle/>
        <a:p>
          <a:endParaRPr lang="en-US"/>
        </a:p>
      </dgm:t>
    </dgm:pt>
    <dgm:pt modelId="{83E15B00-CDC4-414C-9641-2DE105D23BA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/>
            <a:t>Whose lives got better?</a:t>
          </a:r>
        </a:p>
      </dgm:t>
    </dgm:pt>
    <dgm:pt modelId="{35D00947-E4C5-4DB7-B31C-B99FF76BF2CA}" type="parTrans" cxnId="{B8451B4E-EB8E-48BC-BD18-AE2362CCF5F5}">
      <dgm:prSet/>
      <dgm:spPr/>
      <dgm:t>
        <a:bodyPr/>
        <a:lstStyle/>
        <a:p>
          <a:endParaRPr lang="en-US"/>
        </a:p>
      </dgm:t>
    </dgm:pt>
    <dgm:pt modelId="{350F15D5-2C3C-46BF-B010-18DB06FC83A4}" type="sibTrans" cxnId="{B8451B4E-EB8E-48BC-BD18-AE2362CCF5F5}">
      <dgm:prSet/>
      <dgm:spPr/>
      <dgm:t>
        <a:bodyPr/>
        <a:lstStyle/>
        <a:p>
          <a:endParaRPr lang="en-US"/>
        </a:p>
      </dgm:t>
    </dgm:pt>
    <dgm:pt modelId="{8B1BE6D7-9B11-4CCA-8E81-784CA1D752A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Were improvements equitable?</a:t>
          </a:r>
        </a:p>
      </dgm:t>
    </dgm:pt>
    <dgm:pt modelId="{8E64005E-0FF0-4039-B30C-BACCEFFE35D1}" type="parTrans" cxnId="{B78155BE-8110-4A16-8AC1-2955AE8A6110}">
      <dgm:prSet/>
      <dgm:spPr/>
      <dgm:t>
        <a:bodyPr/>
        <a:lstStyle/>
        <a:p>
          <a:endParaRPr lang="en-US"/>
        </a:p>
      </dgm:t>
    </dgm:pt>
    <dgm:pt modelId="{9CF26A8A-4711-4473-B1E3-00134F0CFCBE}" type="sibTrans" cxnId="{B78155BE-8110-4A16-8AC1-2955AE8A6110}">
      <dgm:prSet/>
      <dgm:spPr/>
      <dgm:t>
        <a:bodyPr/>
        <a:lstStyle/>
        <a:p>
          <a:endParaRPr lang="en-US"/>
        </a:p>
      </dgm:t>
    </dgm:pt>
    <dgm:pt modelId="{96F67BD0-4269-4D94-BCFF-44728DFCDD9D}" type="pres">
      <dgm:prSet presAssocID="{A0991CA0-279A-43B1-9ABE-C9EA8AD00761}" presName="diagram" presStyleCnt="0">
        <dgm:presLayoutVars>
          <dgm:dir/>
          <dgm:resizeHandles val="exact"/>
        </dgm:presLayoutVars>
      </dgm:prSet>
      <dgm:spPr/>
    </dgm:pt>
    <dgm:pt modelId="{D4925E8F-4060-4594-9385-153DBCCEC682}" type="pres">
      <dgm:prSet presAssocID="{12819B9F-82D5-4A49-ADB5-ED8E4782F842}" presName="node" presStyleLbl="node1" presStyleIdx="0" presStyleCnt="4">
        <dgm:presLayoutVars>
          <dgm:bulletEnabled val="1"/>
        </dgm:presLayoutVars>
      </dgm:prSet>
      <dgm:spPr/>
    </dgm:pt>
    <dgm:pt modelId="{683D8954-3575-4757-9F92-A579781849A6}" type="pres">
      <dgm:prSet presAssocID="{9AA99ABE-33D4-4159-AA53-0E843F74748E}" presName="sibTrans" presStyleCnt="0"/>
      <dgm:spPr/>
    </dgm:pt>
    <dgm:pt modelId="{E708FD18-4B93-4DBF-AA8D-DF249D1852B8}" type="pres">
      <dgm:prSet presAssocID="{B6DB4215-BAD6-4677-8FBD-781A57BD93C9}" presName="node" presStyleLbl="node1" presStyleIdx="1" presStyleCnt="4">
        <dgm:presLayoutVars>
          <dgm:bulletEnabled val="1"/>
        </dgm:presLayoutVars>
      </dgm:prSet>
      <dgm:spPr/>
    </dgm:pt>
    <dgm:pt modelId="{F2755803-7A62-4B76-AB88-83F4761CA22A}" type="pres">
      <dgm:prSet presAssocID="{1F6D2D8E-F1F9-4E51-BB15-AE81E44B8079}" presName="sibTrans" presStyleCnt="0"/>
      <dgm:spPr/>
    </dgm:pt>
    <dgm:pt modelId="{676E5436-8C4A-418F-96E7-1B08BE1053C2}" type="pres">
      <dgm:prSet presAssocID="{83E15B00-CDC4-414C-9641-2DE105D23BA7}" presName="node" presStyleLbl="node1" presStyleIdx="2" presStyleCnt="4">
        <dgm:presLayoutVars>
          <dgm:bulletEnabled val="1"/>
        </dgm:presLayoutVars>
      </dgm:prSet>
      <dgm:spPr/>
    </dgm:pt>
    <dgm:pt modelId="{ED7FE371-06DD-4AB0-AA2C-9483B4DFF8FA}" type="pres">
      <dgm:prSet presAssocID="{350F15D5-2C3C-46BF-B010-18DB06FC83A4}" presName="sibTrans" presStyleCnt="0"/>
      <dgm:spPr/>
    </dgm:pt>
    <dgm:pt modelId="{EC04B0F8-7AF3-4E6C-AC89-7B804A5F780F}" type="pres">
      <dgm:prSet presAssocID="{8B1BE6D7-9B11-4CCA-8E81-784CA1D752AC}" presName="node" presStyleLbl="node1" presStyleIdx="3" presStyleCnt="4">
        <dgm:presLayoutVars>
          <dgm:bulletEnabled val="1"/>
        </dgm:presLayoutVars>
      </dgm:prSet>
      <dgm:spPr/>
    </dgm:pt>
  </dgm:ptLst>
  <dgm:cxnLst>
    <dgm:cxn modelId="{5E82DF2E-B052-4814-839A-46C2521CE7F2}" type="presOf" srcId="{8B1BE6D7-9B11-4CCA-8E81-784CA1D752AC}" destId="{EC04B0F8-7AF3-4E6C-AC89-7B804A5F780F}" srcOrd="0" destOrd="0" presId="urn:microsoft.com/office/officeart/2005/8/layout/default"/>
    <dgm:cxn modelId="{B8451B4E-EB8E-48BC-BD18-AE2362CCF5F5}" srcId="{A0991CA0-279A-43B1-9ABE-C9EA8AD00761}" destId="{83E15B00-CDC4-414C-9641-2DE105D23BA7}" srcOrd="2" destOrd="0" parTransId="{35D00947-E4C5-4DB7-B31C-B99FF76BF2CA}" sibTransId="{350F15D5-2C3C-46BF-B010-18DB06FC83A4}"/>
    <dgm:cxn modelId="{F03DBF71-290F-48DC-B026-A1E09E6DA2BC}" type="presOf" srcId="{12819B9F-82D5-4A49-ADB5-ED8E4782F842}" destId="{D4925E8F-4060-4594-9385-153DBCCEC682}" srcOrd="0" destOrd="0" presId="urn:microsoft.com/office/officeart/2005/8/layout/default"/>
    <dgm:cxn modelId="{EC8F477B-EA25-4F99-8C73-4F6F868991F8}" type="presOf" srcId="{B6DB4215-BAD6-4677-8FBD-781A57BD93C9}" destId="{E708FD18-4B93-4DBF-AA8D-DF249D1852B8}" srcOrd="0" destOrd="0" presId="urn:microsoft.com/office/officeart/2005/8/layout/default"/>
    <dgm:cxn modelId="{7150757F-EA58-40B0-8A89-191A8DE978E2}" srcId="{A0991CA0-279A-43B1-9ABE-C9EA8AD00761}" destId="{12819B9F-82D5-4A49-ADB5-ED8E4782F842}" srcOrd="0" destOrd="0" parTransId="{15475F27-3B2C-425C-8607-7D1763ABBDE1}" sibTransId="{9AA99ABE-33D4-4159-AA53-0E843F74748E}"/>
    <dgm:cxn modelId="{600DBAB1-0865-42D3-8F37-389B0B00005B}" type="presOf" srcId="{A0991CA0-279A-43B1-9ABE-C9EA8AD00761}" destId="{96F67BD0-4269-4D94-BCFF-44728DFCDD9D}" srcOrd="0" destOrd="0" presId="urn:microsoft.com/office/officeart/2005/8/layout/default"/>
    <dgm:cxn modelId="{B78155BE-8110-4A16-8AC1-2955AE8A6110}" srcId="{A0991CA0-279A-43B1-9ABE-C9EA8AD00761}" destId="{8B1BE6D7-9B11-4CCA-8E81-784CA1D752AC}" srcOrd="3" destOrd="0" parTransId="{8E64005E-0FF0-4039-B30C-BACCEFFE35D1}" sibTransId="{9CF26A8A-4711-4473-B1E3-00134F0CFCBE}"/>
    <dgm:cxn modelId="{F46CDCE1-0471-4E1F-84B7-80D43EFD9A60}" srcId="{A0991CA0-279A-43B1-9ABE-C9EA8AD00761}" destId="{B6DB4215-BAD6-4677-8FBD-781A57BD93C9}" srcOrd="1" destOrd="0" parTransId="{7052BAA0-6238-4449-8FF5-6676F89691FD}" sibTransId="{1F6D2D8E-F1F9-4E51-BB15-AE81E44B8079}"/>
    <dgm:cxn modelId="{9BE01EFD-5608-4CC2-8ECC-A8A4096AC6AF}" type="presOf" srcId="{83E15B00-CDC4-414C-9641-2DE105D23BA7}" destId="{676E5436-8C4A-418F-96E7-1B08BE1053C2}" srcOrd="0" destOrd="0" presId="urn:microsoft.com/office/officeart/2005/8/layout/default"/>
    <dgm:cxn modelId="{8A1191E1-779E-4B29-9B57-BDEA1C9C4632}" type="presParOf" srcId="{96F67BD0-4269-4D94-BCFF-44728DFCDD9D}" destId="{D4925E8F-4060-4594-9385-153DBCCEC682}" srcOrd="0" destOrd="0" presId="urn:microsoft.com/office/officeart/2005/8/layout/default"/>
    <dgm:cxn modelId="{2E5EE6CB-E4AD-4B05-9DF3-056828E70787}" type="presParOf" srcId="{96F67BD0-4269-4D94-BCFF-44728DFCDD9D}" destId="{683D8954-3575-4757-9F92-A579781849A6}" srcOrd="1" destOrd="0" presId="urn:microsoft.com/office/officeart/2005/8/layout/default"/>
    <dgm:cxn modelId="{05B4D6E0-3D25-48C2-BD96-08A586B25E0C}" type="presParOf" srcId="{96F67BD0-4269-4D94-BCFF-44728DFCDD9D}" destId="{E708FD18-4B93-4DBF-AA8D-DF249D1852B8}" srcOrd="2" destOrd="0" presId="urn:microsoft.com/office/officeart/2005/8/layout/default"/>
    <dgm:cxn modelId="{0A284E04-A848-421E-80A1-326811B1F4D4}" type="presParOf" srcId="{96F67BD0-4269-4D94-BCFF-44728DFCDD9D}" destId="{F2755803-7A62-4B76-AB88-83F4761CA22A}" srcOrd="3" destOrd="0" presId="urn:microsoft.com/office/officeart/2005/8/layout/default"/>
    <dgm:cxn modelId="{D35E3505-98B3-4FC9-BC31-9407ACE499CD}" type="presParOf" srcId="{96F67BD0-4269-4D94-BCFF-44728DFCDD9D}" destId="{676E5436-8C4A-418F-96E7-1B08BE1053C2}" srcOrd="4" destOrd="0" presId="urn:microsoft.com/office/officeart/2005/8/layout/default"/>
    <dgm:cxn modelId="{FA0AA7C0-D446-4E80-8CD5-99E580A05426}" type="presParOf" srcId="{96F67BD0-4269-4D94-BCFF-44728DFCDD9D}" destId="{ED7FE371-06DD-4AB0-AA2C-9483B4DFF8FA}" srcOrd="5" destOrd="0" presId="urn:microsoft.com/office/officeart/2005/8/layout/default"/>
    <dgm:cxn modelId="{100F0682-8551-4C53-A258-37428692C1D9}" type="presParOf" srcId="{96F67BD0-4269-4D94-BCFF-44728DFCDD9D}" destId="{EC04B0F8-7AF3-4E6C-AC89-7B804A5F78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A8551D-D638-4162-8411-42127313D46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4250AC-9E5C-4B0B-9523-95BACB5D59B7}">
      <dgm:prSet/>
      <dgm:spPr/>
      <dgm:t>
        <a:bodyPr/>
        <a:lstStyle/>
        <a:p>
          <a:r>
            <a:rPr lang="en-US"/>
            <a:t>How did this program fit into students’ longer-term plans?</a:t>
          </a:r>
        </a:p>
      </dgm:t>
    </dgm:pt>
    <dgm:pt modelId="{3F8BD98B-9461-4E59-A0F9-9C0A70B7401B}" type="parTrans" cxnId="{BC998150-A3C0-4337-9C4E-FE9EC0CD2756}">
      <dgm:prSet/>
      <dgm:spPr/>
      <dgm:t>
        <a:bodyPr/>
        <a:lstStyle/>
        <a:p>
          <a:endParaRPr lang="en-US"/>
        </a:p>
      </dgm:t>
    </dgm:pt>
    <dgm:pt modelId="{A97C5750-38D8-4FFB-8287-F52C8A1692F0}" type="sibTrans" cxnId="{BC998150-A3C0-4337-9C4E-FE9EC0CD275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24C87F7-BF6C-4917-866D-44DBD56836DF}">
      <dgm:prSet/>
      <dgm:spPr/>
      <dgm:t>
        <a:bodyPr/>
        <a:lstStyle/>
        <a:p>
          <a:r>
            <a:rPr lang="en-US"/>
            <a:t>What’s working?</a:t>
          </a:r>
        </a:p>
      </dgm:t>
    </dgm:pt>
    <dgm:pt modelId="{A6082ED5-870A-4A4D-A9A9-600879C1BB1D}" type="parTrans" cxnId="{DA702274-DBD9-470C-804A-9756664B4F1A}">
      <dgm:prSet/>
      <dgm:spPr/>
      <dgm:t>
        <a:bodyPr/>
        <a:lstStyle/>
        <a:p>
          <a:endParaRPr lang="en-US"/>
        </a:p>
      </dgm:t>
    </dgm:pt>
    <dgm:pt modelId="{FA093275-9E3E-4795-AD2D-CD90D5A9E69B}" type="sibTrans" cxnId="{DA702274-DBD9-470C-804A-9756664B4F1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5E4FB5-6DE7-4D8B-B714-64775A1EFA20}">
      <dgm:prSet/>
      <dgm:spPr/>
      <dgm:t>
        <a:bodyPr/>
        <a:lstStyle/>
        <a:p>
          <a:r>
            <a:rPr lang="en-US"/>
            <a:t>What’s getting in their way?</a:t>
          </a:r>
        </a:p>
      </dgm:t>
    </dgm:pt>
    <dgm:pt modelId="{A43C1E1F-6091-40CA-A10C-53A5802339B2}" type="parTrans" cxnId="{2EB28816-47D9-404E-9CBF-E257C28C8292}">
      <dgm:prSet/>
      <dgm:spPr/>
      <dgm:t>
        <a:bodyPr/>
        <a:lstStyle/>
        <a:p>
          <a:endParaRPr lang="en-US"/>
        </a:p>
      </dgm:t>
    </dgm:pt>
    <dgm:pt modelId="{AFEB0D99-C51A-448E-A665-0B8730B8B9DC}" type="sibTrans" cxnId="{2EB28816-47D9-404E-9CBF-E257C28C829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886771B-309F-403C-B927-F3CEC7BCA48F}" type="pres">
      <dgm:prSet presAssocID="{DBA8551D-D638-4162-8411-42127313D46A}" presName="Name0" presStyleCnt="0">
        <dgm:presLayoutVars>
          <dgm:animLvl val="lvl"/>
          <dgm:resizeHandles val="exact"/>
        </dgm:presLayoutVars>
      </dgm:prSet>
      <dgm:spPr/>
    </dgm:pt>
    <dgm:pt modelId="{2F08F872-BD02-4818-859C-5BC48C6B441A}" type="pres">
      <dgm:prSet presAssocID="{824250AC-9E5C-4B0B-9523-95BACB5D59B7}" presName="compositeNode" presStyleCnt="0">
        <dgm:presLayoutVars>
          <dgm:bulletEnabled val="1"/>
        </dgm:presLayoutVars>
      </dgm:prSet>
      <dgm:spPr/>
    </dgm:pt>
    <dgm:pt modelId="{98D29239-0215-4A8E-812F-27B50D6A7532}" type="pres">
      <dgm:prSet presAssocID="{824250AC-9E5C-4B0B-9523-95BACB5D59B7}" presName="bgRect" presStyleLbl="bgAccFollowNode1" presStyleIdx="0" presStyleCnt="3"/>
      <dgm:spPr/>
    </dgm:pt>
    <dgm:pt modelId="{63640098-821B-42BB-99D9-40BEAA7F3D7D}" type="pres">
      <dgm:prSet presAssocID="{A97C5750-38D8-4FFB-8287-F52C8A1692F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77D2958-823E-40D3-B8A4-9027E16A31CB}" type="pres">
      <dgm:prSet presAssocID="{824250AC-9E5C-4B0B-9523-95BACB5D59B7}" presName="bottomLine" presStyleLbl="alignNode1" presStyleIdx="1" presStyleCnt="6">
        <dgm:presLayoutVars/>
      </dgm:prSet>
      <dgm:spPr/>
    </dgm:pt>
    <dgm:pt modelId="{5D598315-3883-4790-AF71-927476075FBC}" type="pres">
      <dgm:prSet presAssocID="{824250AC-9E5C-4B0B-9523-95BACB5D59B7}" presName="nodeText" presStyleLbl="bgAccFollowNode1" presStyleIdx="0" presStyleCnt="3">
        <dgm:presLayoutVars>
          <dgm:bulletEnabled val="1"/>
        </dgm:presLayoutVars>
      </dgm:prSet>
      <dgm:spPr/>
    </dgm:pt>
    <dgm:pt modelId="{C1FCFB20-9756-4066-A0FC-1AEE37E8F613}" type="pres">
      <dgm:prSet presAssocID="{A97C5750-38D8-4FFB-8287-F52C8A1692F0}" presName="sibTrans" presStyleCnt="0"/>
      <dgm:spPr/>
    </dgm:pt>
    <dgm:pt modelId="{122A2833-05C8-42CA-A8AB-B06A6AA9FD04}" type="pres">
      <dgm:prSet presAssocID="{F24C87F7-BF6C-4917-866D-44DBD56836DF}" presName="compositeNode" presStyleCnt="0">
        <dgm:presLayoutVars>
          <dgm:bulletEnabled val="1"/>
        </dgm:presLayoutVars>
      </dgm:prSet>
      <dgm:spPr/>
    </dgm:pt>
    <dgm:pt modelId="{2B9A6742-B0B1-45D4-8CEF-1C69A3BCE100}" type="pres">
      <dgm:prSet presAssocID="{F24C87F7-BF6C-4917-866D-44DBD56836DF}" presName="bgRect" presStyleLbl="bgAccFollowNode1" presStyleIdx="1" presStyleCnt="3"/>
      <dgm:spPr/>
    </dgm:pt>
    <dgm:pt modelId="{614F7F73-4480-4EEB-8612-2B508B2D1455}" type="pres">
      <dgm:prSet presAssocID="{FA093275-9E3E-4795-AD2D-CD90D5A9E69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7E29B54-DEB1-4901-89FF-9615F8FBC196}" type="pres">
      <dgm:prSet presAssocID="{F24C87F7-BF6C-4917-866D-44DBD56836DF}" presName="bottomLine" presStyleLbl="alignNode1" presStyleIdx="3" presStyleCnt="6">
        <dgm:presLayoutVars/>
      </dgm:prSet>
      <dgm:spPr/>
    </dgm:pt>
    <dgm:pt modelId="{5A7B2248-CC7B-4770-BF17-95AB69420510}" type="pres">
      <dgm:prSet presAssocID="{F24C87F7-BF6C-4917-866D-44DBD56836DF}" presName="nodeText" presStyleLbl="bgAccFollowNode1" presStyleIdx="1" presStyleCnt="3">
        <dgm:presLayoutVars>
          <dgm:bulletEnabled val="1"/>
        </dgm:presLayoutVars>
      </dgm:prSet>
      <dgm:spPr/>
    </dgm:pt>
    <dgm:pt modelId="{A1811CDD-1E35-4D46-BA52-2F1BCBC0E619}" type="pres">
      <dgm:prSet presAssocID="{FA093275-9E3E-4795-AD2D-CD90D5A9E69B}" presName="sibTrans" presStyleCnt="0"/>
      <dgm:spPr/>
    </dgm:pt>
    <dgm:pt modelId="{81DE3A7B-A88F-4129-97B4-42ACDEE32A9A}" type="pres">
      <dgm:prSet presAssocID="{315E4FB5-6DE7-4D8B-B714-64775A1EFA20}" presName="compositeNode" presStyleCnt="0">
        <dgm:presLayoutVars>
          <dgm:bulletEnabled val="1"/>
        </dgm:presLayoutVars>
      </dgm:prSet>
      <dgm:spPr/>
    </dgm:pt>
    <dgm:pt modelId="{DC6EE138-8F90-4094-B0EA-DB1CA75AC150}" type="pres">
      <dgm:prSet presAssocID="{315E4FB5-6DE7-4D8B-B714-64775A1EFA20}" presName="bgRect" presStyleLbl="bgAccFollowNode1" presStyleIdx="2" presStyleCnt="3"/>
      <dgm:spPr/>
    </dgm:pt>
    <dgm:pt modelId="{BFE3028B-829C-4BF7-B62F-45967DF40DBE}" type="pres">
      <dgm:prSet presAssocID="{AFEB0D99-C51A-448E-A665-0B8730B8B9D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21396E8-F79D-429B-9E15-B331C6C481DA}" type="pres">
      <dgm:prSet presAssocID="{315E4FB5-6DE7-4D8B-B714-64775A1EFA20}" presName="bottomLine" presStyleLbl="alignNode1" presStyleIdx="5" presStyleCnt="6">
        <dgm:presLayoutVars/>
      </dgm:prSet>
      <dgm:spPr/>
    </dgm:pt>
    <dgm:pt modelId="{1D3D964B-29C7-4512-8217-E895DE3200BA}" type="pres">
      <dgm:prSet presAssocID="{315E4FB5-6DE7-4D8B-B714-64775A1EFA2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EB28816-47D9-404E-9CBF-E257C28C8292}" srcId="{DBA8551D-D638-4162-8411-42127313D46A}" destId="{315E4FB5-6DE7-4D8B-B714-64775A1EFA20}" srcOrd="2" destOrd="0" parTransId="{A43C1E1F-6091-40CA-A10C-53A5802339B2}" sibTransId="{AFEB0D99-C51A-448E-A665-0B8730B8B9DC}"/>
    <dgm:cxn modelId="{8F97B82B-3F2A-4F23-A808-E264EC571362}" type="presOf" srcId="{824250AC-9E5C-4B0B-9523-95BACB5D59B7}" destId="{98D29239-0215-4A8E-812F-27B50D6A7532}" srcOrd="0" destOrd="0" presId="urn:microsoft.com/office/officeart/2016/7/layout/BasicLinearProcessNumbered"/>
    <dgm:cxn modelId="{F064E833-79BC-435D-AADA-A04A64FAB4DA}" type="presOf" srcId="{315E4FB5-6DE7-4D8B-B714-64775A1EFA20}" destId="{DC6EE138-8F90-4094-B0EA-DB1CA75AC150}" srcOrd="0" destOrd="0" presId="urn:microsoft.com/office/officeart/2016/7/layout/BasicLinearProcessNumbered"/>
    <dgm:cxn modelId="{BC998150-A3C0-4337-9C4E-FE9EC0CD2756}" srcId="{DBA8551D-D638-4162-8411-42127313D46A}" destId="{824250AC-9E5C-4B0B-9523-95BACB5D59B7}" srcOrd="0" destOrd="0" parTransId="{3F8BD98B-9461-4E59-A0F9-9C0A70B7401B}" sibTransId="{A97C5750-38D8-4FFB-8287-F52C8A1692F0}"/>
    <dgm:cxn modelId="{FECFCD50-F33A-41AA-B0E8-BF76FF90C919}" type="presOf" srcId="{F24C87F7-BF6C-4917-866D-44DBD56836DF}" destId="{5A7B2248-CC7B-4770-BF17-95AB69420510}" srcOrd="1" destOrd="0" presId="urn:microsoft.com/office/officeart/2016/7/layout/BasicLinearProcessNumbered"/>
    <dgm:cxn modelId="{DA702274-DBD9-470C-804A-9756664B4F1A}" srcId="{DBA8551D-D638-4162-8411-42127313D46A}" destId="{F24C87F7-BF6C-4917-866D-44DBD56836DF}" srcOrd="1" destOrd="0" parTransId="{A6082ED5-870A-4A4D-A9A9-600879C1BB1D}" sibTransId="{FA093275-9E3E-4795-AD2D-CD90D5A9E69B}"/>
    <dgm:cxn modelId="{2A79EA75-C27E-405D-8BE1-FCA7E5891577}" type="presOf" srcId="{FA093275-9E3E-4795-AD2D-CD90D5A9E69B}" destId="{614F7F73-4480-4EEB-8612-2B508B2D1455}" srcOrd="0" destOrd="0" presId="urn:microsoft.com/office/officeart/2016/7/layout/BasicLinearProcessNumbered"/>
    <dgm:cxn modelId="{E5B23F76-849D-4DFB-919E-363DD8974345}" type="presOf" srcId="{824250AC-9E5C-4B0B-9523-95BACB5D59B7}" destId="{5D598315-3883-4790-AF71-927476075FBC}" srcOrd="1" destOrd="0" presId="urn:microsoft.com/office/officeart/2016/7/layout/BasicLinearProcessNumbered"/>
    <dgm:cxn modelId="{F9925F97-6776-41EF-8313-3C1662A4B9C0}" type="presOf" srcId="{AFEB0D99-C51A-448E-A665-0B8730B8B9DC}" destId="{BFE3028B-829C-4BF7-B62F-45967DF40DBE}" srcOrd="0" destOrd="0" presId="urn:microsoft.com/office/officeart/2016/7/layout/BasicLinearProcessNumbered"/>
    <dgm:cxn modelId="{C1B94599-D1B2-4ECF-BAC6-C24C5185EDAF}" type="presOf" srcId="{315E4FB5-6DE7-4D8B-B714-64775A1EFA20}" destId="{1D3D964B-29C7-4512-8217-E895DE3200BA}" srcOrd="1" destOrd="0" presId="urn:microsoft.com/office/officeart/2016/7/layout/BasicLinearProcessNumbered"/>
    <dgm:cxn modelId="{6BBB21D3-E801-4D2C-8772-B2FBA861FEA1}" type="presOf" srcId="{A97C5750-38D8-4FFB-8287-F52C8A1692F0}" destId="{63640098-821B-42BB-99D9-40BEAA7F3D7D}" srcOrd="0" destOrd="0" presId="urn:microsoft.com/office/officeart/2016/7/layout/BasicLinearProcessNumbered"/>
    <dgm:cxn modelId="{ADC1A7D6-B431-4E2C-AA7A-9DCEF9C2F581}" type="presOf" srcId="{F24C87F7-BF6C-4917-866D-44DBD56836DF}" destId="{2B9A6742-B0B1-45D4-8CEF-1C69A3BCE100}" srcOrd="0" destOrd="0" presId="urn:microsoft.com/office/officeart/2016/7/layout/BasicLinearProcessNumbered"/>
    <dgm:cxn modelId="{F291AFDB-F8C7-4D70-9A6F-A53742E3267A}" type="presOf" srcId="{DBA8551D-D638-4162-8411-42127313D46A}" destId="{F886771B-309F-403C-B927-F3CEC7BCA48F}" srcOrd="0" destOrd="0" presId="urn:microsoft.com/office/officeart/2016/7/layout/BasicLinearProcessNumbered"/>
    <dgm:cxn modelId="{B3FD03BE-DCE0-4AAF-B513-54319CE19D45}" type="presParOf" srcId="{F886771B-309F-403C-B927-F3CEC7BCA48F}" destId="{2F08F872-BD02-4818-859C-5BC48C6B441A}" srcOrd="0" destOrd="0" presId="urn:microsoft.com/office/officeart/2016/7/layout/BasicLinearProcessNumbered"/>
    <dgm:cxn modelId="{CB7DA749-1F6E-429B-A3D8-5351411A9AA4}" type="presParOf" srcId="{2F08F872-BD02-4818-859C-5BC48C6B441A}" destId="{98D29239-0215-4A8E-812F-27B50D6A7532}" srcOrd="0" destOrd="0" presId="urn:microsoft.com/office/officeart/2016/7/layout/BasicLinearProcessNumbered"/>
    <dgm:cxn modelId="{1FDC72E9-E3E9-487D-AB91-73238C1AD15C}" type="presParOf" srcId="{2F08F872-BD02-4818-859C-5BC48C6B441A}" destId="{63640098-821B-42BB-99D9-40BEAA7F3D7D}" srcOrd="1" destOrd="0" presId="urn:microsoft.com/office/officeart/2016/7/layout/BasicLinearProcessNumbered"/>
    <dgm:cxn modelId="{7C27B499-0E49-430B-A75A-E20CA8E875E5}" type="presParOf" srcId="{2F08F872-BD02-4818-859C-5BC48C6B441A}" destId="{577D2958-823E-40D3-B8A4-9027E16A31CB}" srcOrd="2" destOrd="0" presId="urn:microsoft.com/office/officeart/2016/7/layout/BasicLinearProcessNumbered"/>
    <dgm:cxn modelId="{7A37BFC1-7C19-4B95-97ED-8CA554A98DD2}" type="presParOf" srcId="{2F08F872-BD02-4818-859C-5BC48C6B441A}" destId="{5D598315-3883-4790-AF71-927476075FBC}" srcOrd="3" destOrd="0" presId="urn:microsoft.com/office/officeart/2016/7/layout/BasicLinearProcessNumbered"/>
    <dgm:cxn modelId="{628E207A-7EA7-4D04-ABA6-F97B45858353}" type="presParOf" srcId="{F886771B-309F-403C-B927-F3CEC7BCA48F}" destId="{C1FCFB20-9756-4066-A0FC-1AEE37E8F613}" srcOrd="1" destOrd="0" presId="urn:microsoft.com/office/officeart/2016/7/layout/BasicLinearProcessNumbered"/>
    <dgm:cxn modelId="{EAD7D9FE-E975-4360-B7B7-20450EC48993}" type="presParOf" srcId="{F886771B-309F-403C-B927-F3CEC7BCA48F}" destId="{122A2833-05C8-42CA-A8AB-B06A6AA9FD04}" srcOrd="2" destOrd="0" presId="urn:microsoft.com/office/officeart/2016/7/layout/BasicLinearProcessNumbered"/>
    <dgm:cxn modelId="{804E3B2D-B9E6-4925-A545-E06EAE3CBDD6}" type="presParOf" srcId="{122A2833-05C8-42CA-A8AB-B06A6AA9FD04}" destId="{2B9A6742-B0B1-45D4-8CEF-1C69A3BCE100}" srcOrd="0" destOrd="0" presId="urn:microsoft.com/office/officeart/2016/7/layout/BasicLinearProcessNumbered"/>
    <dgm:cxn modelId="{2447CB3B-E660-43E2-998D-E700A88AB6C3}" type="presParOf" srcId="{122A2833-05C8-42CA-A8AB-B06A6AA9FD04}" destId="{614F7F73-4480-4EEB-8612-2B508B2D1455}" srcOrd="1" destOrd="0" presId="urn:microsoft.com/office/officeart/2016/7/layout/BasicLinearProcessNumbered"/>
    <dgm:cxn modelId="{67E51C99-C05C-475C-9E10-4523DBD047C5}" type="presParOf" srcId="{122A2833-05C8-42CA-A8AB-B06A6AA9FD04}" destId="{F7E29B54-DEB1-4901-89FF-9615F8FBC196}" srcOrd="2" destOrd="0" presId="urn:microsoft.com/office/officeart/2016/7/layout/BasicLinearProcessNumbered"/>
    <dgm:cxn modelId="{BD46836A-0563-40D0-9620-11FD2F4C4CF9}" type="presParOf" srcId="{122A2833-05C8-42CA-A8AB-B06A6AA9FD04}" destId="{5A7B2248-CC7B-4770-BF17-95AB69420510}" srcOrd="3" destOrd="0" presId="urn:microsoft.com/office/officeart/2016/7/layout/BasicLinearProcessNumbered"/>
    <dgm:cxn modelId="{32CD8708-7787-4C73-A59B-9C419408A40D}" type="presParOf" srcId="{F886771B-309F-403C-B927-F3CEC7BCA48F}" destId="{A1811CDD-1E35-4D46-BA52-2F1BCBC0E619}" srcOrd="3" destOrd="0" presId="urn:microsoft.com/office/officeart/2016/7/layout/BasicLinearProcessNumbered"/>
    <dgm:cxn modelId="{BD292EA3-F703-4A9D-BEE3-A7EF0335DB3B}" type="presParOf" srcId="{F886771B-309F-403C-B927-F3CEC7BCA48F}" destId="{81DE3A7B-A88F-4129-97B4-42ACDEE32A9A}" srcOrd="4" destOrd="0" presId="urn:microsoft.com/office/officeart/2016/7/layout/BasicLinearProcessNumbered"/>
    <dgm:cxn modelId="{1C5A08F6-C9AF-4B36-AC6F-EB222F5616D3}" type="presParOf" srcId="{81DE3A7B-A88F-4129-97B4-42ACDEE32A9A}" destId="{DC6EE138-8F90-4094-B0EA-DB1CA75AC150}" srcOrd="0" destOrd="0" presId="urn:microsoft.com/office/officeart/2016/7/layout/BasicLinearProcessNumbered"/>
    <dgm:cxn modelId="{D3F7DE13-6274-4C76-AE9E-C981F542D04B}" type="presParOf" srcId="{81DE3A7B-A88F-4129-97B4-42ACDEE32A9A}" destId="{BFE3028B-829C-4BF7-B62F-45967DF40DBE}" srcOrd="1" destOrd="0" presId="urn:microsoft.com/office/officeart/2016/7/layout/BasicLinearProcessNumbered"/>
    <dgm:cxn modelId="{6AEF3200-699D-40E3-A47B-D86FAE34095A}" type="presParOf" srcId="{81DE3A7B-A88F-4129-97B4-42ACDEE32A9A}" destId="{221396E8-F79D-429B-9E15-B331C6C481DA}" srcOrd="2" destOrd="0" presId="urn:microsoft.com/office/officeart/2016/7/layout/BasicLinearProcessNumbered"/>
    <dgm:cxn modelId="{38BFB7EF-70AF-40B9-AB03-14B3F1F01B15}" type="presParOf" srcId="{81DE3A7B-A88F-4129-97B4-42ACDEE32A9A}" destId="{1D3D964B-29C7-4512-8217-E895DE3200B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454E-EAB0-4CD3-BF2C-CD463B5F9CDC}">
      <dsp:nvSpPr>
        <dsp:cNvPr id="0" name=""/>
        <dsp:cNvSpPr/>
      </dsp:nvSpPr>
      <dsp:spPr>
        <a:xfrm>
          <a:off x="1994279" y="3482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EA1B6-D86E-420B-9A6B-99D98914E268}">
      <dsp:nvSpPr>
        <dsp:cNvPr id="0" name=""/>
        <dsp:cNvSpPr/>
      </dsp:nvSpPr>
      <dsp:spPr>
        <a:xfrm>
          <a:off x="590279" y="20098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Institutional Effectiveness Office</a:t>
          </a:r>
        </a:p>
      </dsp:txBody>
      <dsp:txXfrm>
        <a:off x="590279" y="2009825"/>
        <a:ext cx="4320000" cy="648000"/>
      </dsp:txXfrm>
    </dsp:sp>
    <dsp:sp modelId="{59700C4B-5F8E-4AEE-BD6F-349F1500883F}">
      <dsp:nvSpPr>
        <dsp:cNvPr id="0" name=""/>
        <dsp:cNvSpPr/>
      </dsp:nvSpPr>
      <dsp:spPr>
        <a:xfrm>
          <a:off x="590279" y="2727405"/>
          <a:ext cx="4320000" cy="109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Includes two Research Analysts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Oversight of Strong Workforce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Competitive CTE proposal development process </a:t>
          </a:r>
        </a:p>
      </dsp:txBody>
      <dsp:txXfrm>
        <a:off x="590279" y="2727405"/>
        <a:ext cx="4320000" cy="1099835"/>
      </dsp:txXfrm>
    </dsp:sp>
    <dsp:sp modelId="{3255D4B2-C020-4C4E-ABD2-76D381A933AC}">
      <dsp:nvSpPr>
        <dsp:cNvPr id="0" name=""/>
        <dsp:cNvSpPr/>
      </dsp:nvSpPr>
      <dsp:spPr>
        <a:xfrm>
          <a:off x="7070279" y="3482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C6EDE-D643-4D6F-BECE-16E91523859E}">
      <dsp:nvSpPr>
        <dsp:cNvPr id="0" name=""/>
        <dsp:cNvSpPr/>
      </dsp:nvSpPr>
      <dsp:spPr>
        <a:xfrm>
          <a:off x="5666279" y="20098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Goal is to make data usable</a:t>
          </a:r>
        </a:p>
      </dsp:txBody>
      <dsp:txXfrm>
        <a:off x="5666279" y="2009825"/>
        <a:ext cx="4320000" cy="648000"/>
      </dsp:txXfrm>
    </dsp:sp>
    <dsp:sp modelId="{D9A5E68E-53EA-4875-A66D-E6889E3EB2F5}">
      <dsp:nvSpPr>
        <dsp:cNvPr id="0" name=""/>
        <dsp:cNvSpPr/>
      </dsp:nvSpPr>
      <dsp:spPr>
        <a:xfrm>
          <a:off x="5666279" y="2727405"/>
          <a:ext cx="4320000" cy="109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Technical Assistance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Individual proposal support</a:t>
          </a:r>
        </a:p>
      </dsp:txBody>
      <dsp:txXfrm>
        <a:off x="5666279" y="2727405"/>
        <a:ext cx="4320000" cy="1099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DB98F-2B6B-4FB4-B86D-7944FC2F6D63}">
      <dsp:nvSpPr>
        <dsp:cNvPr id="0" name=""/>
        <dsp:cNvSpPr/>
      </dsp:nvSpPr>
      <dsp:spPr>
        <a:xfrm>
          <a:off x="1291" y="0"/>
          <a:ext cx="5035226" cy="417546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2566" tIns="330200" rIns="3925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can we do more of what is working?</a:t>
          </a:r>
        </a:p>
      </dsp:txBody>
      <dsp:txXfrm>
        <a:off x="1291" y="1586677"/>
        <a:ext cx="5035226" cy="2505280"/>
      </dsp:txXfrm>
    </dsp:sp>
    <dsp:sp modelId="{BEAA36D5-6C85-47AD-A2D4-32E389B58F4E}">
      <dsp:nvSpPr>
        <dsp:cNvPr id="0" name=""/>
        <dsp:cNvSpPr/>
      </dsp:nvSpPr>
      <dsp:spPr>
        <a:xfrm>
          <a:off x="1892584" y="417546"/>
          <a:ext cx="1252640" cy="12526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76029" y="600991"/>
        <a:ext cx="885750" cy="885750"/>
      </dsp:txXfrm>
    </dsp:sp>
    <dsp:sp modelId="{95BCA6F4-B7E8-46CE-9512-3329BABC2D6B}">
      <dsp:nvSpPr>
        <dsp:cNvPr id="0" name=""/>
        <dsp:cNvSpPr/>
      </dsp:nvSpPr>
      <dsp:spPr>
        <a:xfrm>
          <a:off x="1291" y="4175396"/>
          <a:ext cx="5035226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A8A411-63BA-47D6-A6DB-965952A1D1C9}">
      <dsp:nvSpPr>
        <dsp:cNvPr id="0" name=""/>
        <dsp:cNvSpPr/>
      </dsp:nvSpPr>
      <dsp:spPr>
        <a:xfrm>
          <a:off x="5540040" y="0"/>
          <a:ext cx="5035226" cy="417546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2566" tIns="330200" rIns="3925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can we improve outcomes?</a:t>
          </a:r>
        </a:p>
      </dsp:txBody>
      <dsp:txXfrm>
        <a:off x="5540040" y="1586677"/>
        <a:ext cx="5035226" cy="2505280"/>
      </dsp:txXfrm>
    </dsp:sp>
    <dsp:sp modelId="{F994F89F-5D51-469F-8336-F43AE3C8B639}">
      <dsp:nvSpPr>
        <dsp:cNvPr id="0" name=""/>
        <dsp:cNvSpPr/>
      </dsp:nvSpPr>
      <dsp:spPr>
        <a:xfrm>
          <a:off x="7431333" y="417546"/>
          <a:ext cx="1252640" cy="12526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614778" y="600991"/>
        <a:ext cx="885750" cy="885750"/>
      </dsp:txXfrm>
    </dsp:sp>
    <dsp:sp modelId="{34A2724C-0136-4395-8E53-17020C433850}">
      <dsp:nvSpPr>
        <dsp:cNvPr id="0" name=""/>
        <dsp:cNvSpPr/>
      </dsp:nvSpPr>
      <dsp:spPr>
        <a:xfrm>
          <a:off x="5540040" y="4175396"/>
          <a:ext cx="5035226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01AA5-FDDC-491F-8050-C73480FC896B}">
      <dsp:nvSpPr>
        <dsp:cNvPr id="0" name=""/>
        <dsp:cNvSpPr/>
      </dsp:nvSpPr>
      <dsp:spPr>
        <a:xfrm>
          <a:off x="0" y="2038"/>
          <a:ext cx="1057655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712AA3-C328-4899-842B-F539AC1BDF82}">
      <dsp:nvSpPr>
        <dsp:cNvPr id="0" name=""/>
        <dsp:cNvSpPr/>
      </dsp:nvSpPr>
      <dsp:spPr>
        <a:xfrm>
          <a:off x="0" y="2038"/>
          <a:ext cx="10576558" cy="139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did you discover during this process of digging into the data? </a:t>
          </a:r>
        </a:p>
      </dsp:txBody>
      <dsp:txXfrm>
        <a:off x="0" y="2038"/>
        <a:ext cx="10576558" cy="1390463"/>
      </dsp:txXfrm>
    </dsp:sp>
    <dsp:sp modelId="{CFEB4EDB-74D5-455E-8FB4-1F48D3517030}">
      <dsp:nvSpPr>
        <dsp:cNvPr id="0" name=""/>
        <dsp:cNvSpPr/>
      </dsp:nvSpPr>
      <dsp:spPr>
        <a:xfrm>
          <a:off x="0" y="1392502"/>
          <a:ext cx="1057655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5BE50-04F6-454C-9858-A56EEB9EA525}">
      <dsp:nvSpPr>
        <dsp:cNvPr id="0" name=""/>
        <dsp:cNvSpPr/>
      </dsp:nvSpPr>
      <dsp:spPr>
        <a:xfrm>
          <a:off x="0" y="1392502"/>
          <a:ext cx="10576558" cy="139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What additional sources of data do you want to seek out?</a:t>
          </a:r>
        </a:p>
      </dsp:txBody>
      <dsp:txXfrm>
        <a:off x="0" y="1392502"/>
        <a:ext cx="10576558" cy="1390463"/>
      </dsp:txXfrm>
    </dsp:sp>
    <dsp:sp modelId="{B56643DD-990B-4678-95DE-366EE73B2192}">
      <dsp:nvSpPr>
        <dsp:cNvPr id="0" name=""/>
        <dsp:cNvSpPr/>
      </dsp:nvSpPr>
      <dsp:spPr>
        <a:xfrm>
          <a:off x="0" y="2782965"/>
          <a:ext cx="1057655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4541DF-5ED7-4B19-998E-6782BAF16DEE}">
      <dsp:nvSpPr>
        <dsp:cNvPr id="0" name=""/>
        <dsp:cNvSpPr/>
      </dsp:nvSpPr>
      <dsp:spPr>
        <a:xfrm>
          <a:off x="0" y="2782965"/>
          <a:ext cx="10576558" cy="139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What additional resources do you need to use the information you have?</a:t>
          </a:r>
        </a:p>
      </dsp:txBody>
      <dsp:txXfrm>
        <a:off x="0" y="2782965"/>
        <a:ext cx="10576558" cy="1390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EE2DE-70D7-4CCC-9534-718137680B55}">
      <dsp:nvSpPr>
        <dsp:cNvPr id="0" name=""/>
        <dsp:cNvSpPr/>
      </dsp:nvSpPr>
      <dsp:spPr>
        <a:xfrm>
          <a:off x="606573" y="387639"/>
          <a:ext cx="648949" cy="6489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9AACC-59B4-4F94-9D82-F577AFA96DB3}">
      <dsp:nvSpPr>
        <dsp:cNvPr id="0" name=""/>
        <dsp:cNvSpPr/>
      </dsp:nvSpPr>
      <dsp:spPr>
        <a:xfrm>
          <a:off x="3978" y="1182796"/>
          <a:ext cx="1854140" cy="10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Program Development</a:t>
          </a:r>
        </a:p>
      </dsp:txBody>
      <dsp:txXfrm>
        <a:off x="3978" y="1182796"/>
        <a:ext cx="1854140" cy="1077719"/>
      </dsp:txXfrm>
    </dsp:sp>
    <dsp:sp modelId="{37BF09F1-4D2C-44C6-8DEA-D69C85FA939B}">
      <dsp:nvSpPr>
        <dsp:cNvPr id="0" name=""/>
        <dsp:cNvSpPr/>
      </dsp:nvSpPr>
      <dsp:spPr>
        <a:xfrm>
          <a:off x="3978" y="2328519"/>
          <a:ext cx="1854140" cy="145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6766B-E600-4EE9-8711-E276BECBEA70}">
      <dsp:nvSpPr>
        <dsp:cNvPr id="0" name=""/>
        <dsp:cNvSpPr/>
      </dsp:nvSpPr>
      <dsp:spPr>
        <a:xfrm>
          <a:off x="2785189" y="387639"/>
          <a:ext cx="648949" cy="6489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CF630-EA0B-432D-82DF-CAF338F22073}">
      <dsp:nvSpPr>
        <dsp:cNvPr id="0" name=""/>
        <dsp:cNvSpPr/>
      </dsp:nvSpPr>
      <dsp:spPr>
        <a:xfrm>
          <a:off x="2182593" y="1182796"/>
          <a:ext cx="1854140" cy="10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Faculty training in LaunchBoard navigation</a:t>
          </a:r>
        </a:p>
      </dsp:txBody>
      <dsp:txXfrm>
        <a:off x="2182593" y="1182796"/>
        <a:ext cx="1854140" cy="1077719"/>
      </dsp:txXfrm>
    </dsp:sp>
    <dsp:sp modelId="{CC742A21-43E5-4577-A237-6DC888B76573}">
      <dsp:nvSpPr>
        <dsp:cNvPr id="0" name=""/>
        <dsp:cNvSpPr/>
      </dsp:nvSpPr>
      <dsp:spPr>
        <a:xfrm>
          <a:off x="2182593" y="2328519"/>
          <a:ext cx="1854140" cy="145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2DD3-9B51-45E3-862B-72B4BD89FC97}">
      <dsp:nvSpPr>
        <dsp:cNvPr id="0" name=""/>
        <dsp:cNvSpPr/>
      </dsp:nvSpPr>
      <dsp:spPr>
        <a:xfrm>
          <a:off x="4963804" y="387639"/>
          <a:ext cx="648949" cy="6489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26424-8791-4B19-839E-9767C419FB91}">
      <dsp:nvSpPr>
        <dsp:cNvPr id="0" name=""/>
        <dsp:cNvSpPr/>
      </dsp:nvSpPr>
      <dsp:spPr>
        <a:xfrm>
          <a:off x="4361208" y="1182796"/>
          <a:ext cx="1854140" cy="10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Considering data from other colleges</a:t>
          </a:r>
        </a:p>
      </dsp:txBody>
      <dsp:txXfrm>
        <a:off x="4361208" y="1182796"/>
        <a:ext cx="1854140" cy="1077719"/>
      </dsp:txXfrm>
    </dsp:sp>
    <dsp:sp modelId="{09E1B591-E520-471B-91AF-CED70879E7CB}">
      <dsp:nvSpPr>
        <dsp:cNvPr id="0" name=""/>
        <dsp:cNvSpPr/>
      </dsp:nvSpPr>
      <dsp:spPr>
        <a:xfrm>
          <a:off x="4361208" y="2328519"/>
          <a:ext cx="1854140" cy="145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DB651-A843-40B1-9607-7A7FC1E33A79}">
      <dsp:nvSpPr>
        <dsp:cNvPr id="0" name=""/>
        <dsp:cNvSpPr/>
      </dsp:nvSpPr>
      <dsp:spPr>
        <a:xfrm>
          <a:off x="7142419" y="387639"/>
          <a:ext cx="648949" cy="6489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6FB75-5638-4F39-8CCC-E800EDAC34C6}">
      <dsp:nvSpPr>
        <dsp:cNvPr id="0" name=""/>
        <dsp:cNvSpPr/>
      </dsp:nvSpPr>
      <dsp:spPr>
        <a:xfrm>
          <a:off x="6539823" y="1182796"/>
          <a:ext cx="1854140" cy="10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Center of Excellence industry scans</a:t>
          </a:r>
        </a:p>
      </dsp:txBody>
      <dsp:txXfrm>
        <a:off x="6539823" y="1182796"/>
        <a:ext cx="1854140" cy="1077719"/>
      </dsp:txXfrm>
    </dsp:sp>
    <dsp:sp modelId="{7D25FF55-CBD1-4008-A588-1466AB91BAB0}">
      <dsp:nvSpPr>
        <dsp:cNvPr id="0" name=""/>
        <dsp:cNvSpPr/>
      </dsp:nvSpPr>
      <dsp:spPr>
        <a:xfrm>
          <a:off x="6539823" y="2328519"/>
          <a:ext cx="1854140" cy="145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84015-9D4A-4C0C-A247-387B992D7816}">
      <dsp:nvSpPr>
        <dsp:cNvPr id="0" name=""/>
        <dsp:cNvSpPr/>
      </dsp:nvSpPr>
      <dsp:spPr>
        <a:xfrm>
          <a:off x="9321034" y="387639"/>
          <a:ext cx="648949" cy="6489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CE774-19C5-45BB-97AC-7826E056574D}">
      <dsp:nvSpPr>
        <dsp:cNvPr id="0" name=""/>
        <dsp:cNvSpPr/>
      </dsp:nvSpPr>
      <dsp:spPr>
        <a:xfrm>
          <a:off x="8718439" y="1182796"/>
          <a:ext cx="1854140" cy="10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What happens when students complete?</a:t>
          </a:r>
        </a:p>
      </dsp:txBody>
      <dsp:txXfrm>
        <a:off x="8718439" y="1182796"/>
        <a:ext cx="1854140" cy="1077719"/>
      </dsp:txXfrm>
    </dsp:sp>
    <dsp:sp modelId="{50925A02-26B4-4CA3-9903-8C90558CA8ED}">
      <dsp:nvSpPr>
        <dsp:cNvPr id="0" name=""/>
        <dsp:cNvSpPr/>
      </dsp:nvSpPr>
      <dsp:spPr>
        <a:xfrm>
          <a:off x="8718439" y="2328519"/>
          <a:ext cx="1854140" cy="145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Did they find a job in a related field?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they earn a living wage?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Did the training prepare them?</a:t>
          </a:r>
        </a:p>
      </dsp:txBody>
      <dsp:txXfrm>
        <a:off x="8718439" y="2328519"/>
        <a:ext cx="1854140" cy="1459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45AD-615F-4EA5-8275-872869CD2F5A}">
      <dsp:nvSpPr>
        <dsp:cNvPr id="0" name=""/>
        <dsp:cNvSpPr/>
      </dsp:nvSpPr>
      <dsp:spPr>
        <a:xfrm>
          <a:off x="0" y="0"/>
          <a:ext cx="3305174" cy="417546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you use data for decision making, what data do you look at?</a:t>
          </a:r>
        </a:p>
      </dsp:txBody>
      <dsp:txXfrm>
        <a:off x="0" y="1586677"/>
        <a:ext cx="3305174" cy="2505280"/>
      </dsp:txXfrm>
    </dsp:sp>
    <dsp:sp modelId="{DFF23C3A-F2FC-4063-9369-67C2BA5673AB}">
      <dsp:nvSpPr>
        <dsp:cNvPr id="0" name=""/>
        <dsp:cNvSpPr/>
      </dsp:nvSpPr>
      <dsp:spPr>
        <a:xfrm>
          <a:off x="1026266" y="417546"/>
          <a:ext cx="1252640" cy="12526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9711" y="600991"/>
        <a:ext cx="885750" cy="885750"/>
      </dsp:txXfrm>
    </dsp:sp>
    <dsp:sp modelId="{B46A0047-A823-4940-B224-838245BA7176}">
      <dsp:nvSpPr>
        <dsp:cNvPr id="0" name=""/>
        <dsp:cNvSpPr/>
      </dsp:nvSpPr>
      <dsp:spPr>
        <a:xfrm>
          <a:off x="0" y="4175396"/>
          <a:ext cx="330517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840823-3195-44CC-AF62-A6548DA67133}">
      <dsp:nvSpPr>
        <dsp:cNvPr id="0" name=""/>
        <dsp:cNvSpPr/>
      </dsp:nvSpPr>
      <dsp:spPr>
        <a:xfrm>
          <a:off x="3635691" y="0"/>
          <a:ext cx="3305174" cy="417546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Where do you get this information?</a:t>
          </a:r>
        </a:p>
      </dsp:txBody>
      <dsp:txXfrm>
        <a:off x="3635691" y="1586677"/>
        <a:ext cx="3305174" cy="2505280"/>
      </dsp:txXfrm>
    </dsp:sp>
    <dsp:sp modelId="{96D1D58E-2B1C-433C-A3E3-671BA5897CF9}">
      <dsp:nvSpPr>
        <dsp:cNvPr id="0" name=""/>
        <dsp:cNvSpPr/>
      </dsp:nvSpPr>
      <dsp:spPr>
        <a:xfrm>
          <a:off x="4661958" y="417546"/>
          <a:ext cx="1252640" cy="12526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45403" y="600991"/>
        <a:ext cx="885750" cy="885750"/>
      </dsp:txXfrm>
    </dsp:sp>
    <dsp:sp modelId="{68850066-951C-485B-8F2A-C49AB66812E4}">
      <dsp:nvSpPr>
        <dsp:cNvPr id="0" name=""/>
        <dsp:cNvSpPr/>
      </dsp:nvSpPr>
      <dsp:spPr>
        <a:xfrm>
          <a:off x="3635691" y="4175396"/>
          <a:ext cx="330517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6461BA-AD93-4E7B-94C9-756266512B9D}">
      <dsp:nvSpPr>
        <dsp:cNvPr id="0" name=""/>
        <dsp:cNvSpPr/>
      </dsp:nvSpPr>
      <dsp:spPr>
        <a:xfrm>
          <a:off x="7271383" y="0"/>
          <a:ext cx="3305174" cy="417546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an example of how that information changed your decision?</a:t>
          </a:r>
        </a:p>
      </dsp:txBody>
      <dsp:txXfrm>
        <a:off x="7271383" y="1586677"/>
        <a:ext cx="3305174" cy="2505280"/>
      </dsp:txXfrm>
    </dsp:sp>
    <dsp:sp modelId="{02288BD5-A998-4AEE-8C1B-8D9E0B33DA64}">
      <dsp:nvSpPr>
        <dsp:cNvPr id="0" name=""/>
        <dsp:cNvSpPr/>
      </dsp:nvSpPr>
      <dsp:spPr>
        <a:xfrm>
          <a:off x="8297650" y="417546"/>
          <a:ext cx="1252640" cy="12526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81095" y="600991"/>
        <a:ext cx="885750" cy="885750"/>
      </dsp:txXfrm>
    </dsp:sp>
    <dsp:sp modelId="{E9E56B5E-A30B-4E62-AE6F-BD3E703D6F83}">
      <dsp:nvSpPr>
        <dsp:cNvPr id="0" name=""/>
        <dsp:cNvSpPr/>
      </dsp:nvSpPr>
      <dsp:spPr>
        <a:xfrm>
          <a:off x="7271383" y="4175396"/>
          <a:ext cx="330517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3DBB0-4615-44A1-94B6-42E2E6184B76}">
      <dsp:nvSpPr>
        <dsp:cNvPr id="0" name=""/>
        <dsp:cNvSpPr/>
      </dsp:nvSpPr>
      <dsp:spPr>
        <a:xfrm>
          <a:off x="1307159" y="1153"/>
          <a:ext cx="2589303" cy="1553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Are our students able to improve their lives?</a:t>
          </a:r>
        </a:p>
      </dsp:txBody>
      <dsp:txXfrm>
        <a:off x="1307159" y="1153"/>
        <a:ext cx="2589303" cy="1553582"/>
      </dsp:txXfrm>
    </dsp:sp>
    <dsp:sp modelId="{136CFE91-305F-471C-AA8C-8F2F016BC8C7}">
      <dsp:nvSpPr>
        <dsp:cNvPr id="0" name=""/>
        <dsp:cNvSpPr/>
      </dsp:nvSpPr>
      <dsp:spPr>
        <a:xfrm>
          <a:off x="4155393" y="1153"/>
          <a:ext cx="2589303" cy="1553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Did all students do equally well?</a:t>
          </a:r>
        </a:p>
      </dsp:txBody>
      <dsp:txXfrm>
        <a:off x="4155393" y="1153"/>
        <a:ext cx="2589303" cy="1553582"/>
      </dsp:txXfrm>
    </dsp:sp>
    <dsp:sp modelId="{D4D2B81B-0A10-497E-BBFD-E1D0F4A63496}">
      <dsp:nvSpPr>
        <dsp:cNvPr id="0" name=""/>
        <dsp:cNvSpPr/>
      </dsp:nvSpPr>
      <dsp:spPr>
        <a:xfrm>
          <a:off x="7003627" y="1153"/>
          <a:ext cx="2589303" cy="1553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did our students do well?</a:t>
          </a:r>
        </a:p>
      </dsp:txBody>
      <dsp:txXfrm>
        <a:off x="7003627" y="1153"/>
        <a:ext cx="2589303" cy="1553582"/>
      </dsp:txXfrm>
    </dsp:sp>
    <dsp:sp modelId="{EBDC696B-D79E-49C7-B135-898AA31DBB4A}">
      <dsp:nvSpPr>
        <dsp:cNvPr id="0" name=""/>
        <dsp:cNvSpPr/>
      </dsp:nvSpPr>
      <dsp:spPr>
        <a:xfrm>
          <a:off x="2731276" y="1813666"/>
          <a:ext cx="2589303" cy="1553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made it hard for students to do well?</a:t>
          </a:r>
        </a:p>
      </dsp:txBody>
      <dsp:txXfrm>
        <a:off x="2731276" y="1813666"/>
        <a:ext cx="2589303" cy="1553582"/>
      </dsp:txXfrm>
    </dsp:sp>
    <dsp:sp modelId="{FA0119FF-89BC-480A-AA14-27893D8F7D79}">
      <dsp:nvSpPr>
        <dsp:cNvPr id="0" name=""/>
        <dsp:cNvSpPr/>
      </dsp:nvSpPr>
      <dsp:spPr>
        <a:xfrm>
          <a:off x="5579510" y="1813666"/>
          <a:ext cx="2589303" cy="1553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can the college do to foster equitable success?</a:t>
          </a:r>
        </a:p>
      </dsp:txBody>
      <dsp:txXfrm>
        <a:off x="5579510" y="1813666"/>
        <a:ext cx="2589303" cy="1553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0C77-0EB4-46FF-812D-64DCA7597ADB}">
      <dsp:nvSpPr>
        <dsp:cNvPr id="0" name=""/>
        <dsp:cNvSpPr/>
      </dsp:nvSpPr>
      <dsp:spPr>
        <a:xfrm>
          <a:off x="626279" y="22304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24C7A-D844-49A5-8146-44B414947481}">
      <dsp:nvSpPr>
        <dsp:cNvPr id="0" name=""/>
        <dsp:cNvSpPr/>
      </dsp:nvSpPr>
      <dsp:spPr>
        <a:xfrm>
          <a:off x="1035779" y="431804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57F5-0028-423C-A5FE-1034E5721E0F}">
      <dsp:nvSpPr>
        <dsp:cNvPr id="0" name=""/>
        <dsp:cNvSpPr/>
      </dsp:nvSpPr>
      <dsp:spPr>
        <a:xfrm>
          <a:off x="12029" y="2542304"/>
          <a:ext cx="3150000" cy="161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41% increase in earnings</a:t>
          </a:r>
        </a:p>
      </dsp:txBody>
      <dsp:txXfrm>
        <a:off x="12029" y="2542304"/>
        <a:ext cx="3150000" cy="1610859"/>
      </dsp:txXfrm>
    </dsp:sp>
    <dsp:sp modelId="{13893043-6106-42A7-8EB9-738562ECCCEC}">
      <dsp:nvSpPr>
        <dsp:cNvPr id="0" name=""/>
        <dsp:cNvSpPr/>
      </dsp:nvSpPr>
      <dsp:spPr>
        <a:xfrm>
          <a:off x="4327529" y="22304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80BEA-D1A4-4D43-AFFA-7B3F02EC4F34}">
      <dsp:nvSpPr>
        <dsp:cNvPr id="0" name=""/>
        <dsp:cNvSpPr/>
      </dsp:nvSpPr>
      <dsp:spPr>
        <a:xfrm>
          <a:off x="4737029" y="431804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ABB2-EB78-4DF0-9F80-90321AB505FD}">
      <dsp:nvSpPr>
        <dsp:cNvPr id="0" name=""/>
        <dsp:cNvSpPr/>
      </dsp:nvSpPr>
      <dsp:spPr>
        <a:xfrm>
          <a:off x="3713279" y="2542304"/>
          <a:ext cx="3150000" cy="161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70% of students attained the regional living wage </a:t>
          </a:r>
        </a:p>
      </dsp:txBody>
      <dsp:txXfrm>
        <a:off x="3713279" y="2542304"/>
        <a:ext cx="3150000" cy="1610859"/>
      </dsp:txXfrm>
    </dsp:sp>
    <dsp:sp modelId="{348EC0D5-4035-4031-AD30-4A093A15B4DC}">
      <dsp:nvSpPr>
        <dsp:cNvPr id="0" name=""/>
        <dsp:cNvSpPr/>
      </dsp:nvSpPr>
      <dsp:spPr>
        <a:xfrm>
          <a:off x="8028779" y="22304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A3D8D-9A9F-42F2-9190-931C646119F8}">
      <dsp:nvSpPr>
        <dsp:cNvPr id="0" name=""/>
        <dsp:cNvSpPr/>
      </dsp:nvSpPr>
      <dsp:spPr>
        <a:xfrm>
          <a:off x="8438279" y="431804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D533-92C5-44FF-9385-093FBC2A223A}">
      <dsp:nvSpPr>
        <dsp:cNvPr id="0" name=""/>
        <dsp:cNvSpPr/>
      </dsp:nvSpPr>
      <dsp:spPr>
        <a:xfrm>
          <a:off x="7414529" y="2542304"/>
          <a:ext cx="3150000" cy="161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83% of students are employed in a job similar to their field of study</a:t>
          </a:r>
        </a:p>
      </dsp:txBody>
      <dsp:txXfrm>
        <a:off x="7414529" y="2542304"/>
        <a:ext cx="3150000" cy="1610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EC29-D286-49E5-B543-D8D8E097451A}">
      <dsp:nvSpPr>
        <dsp:cNvPr id="0" name=""/>
        <dsp:cNvSpPr/>
      </dsp:nvSpPr>
      <dsp:spPr>
        <a:xfrm>
          <a:off x="6951" y="351785"/>
          <a:ext cx="1125140" cy="1125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85117-DB8E-416E-B291-C80684FD3241}">
      <dsp:nvSpPr>
        <dsp:cNvPr id="0" name=""/>
        <dsp:cNvSpPr/>
      </dsp:nvSpPr>
      <dsp:spPr>
        <a:xfrm>
          <a:off x="6951" y="1683587"/>
          <a:ext cx="3214687" cy="4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 dirty="0"/>
            <a:t>PROBLEM </a:t>
          </a:r>
          <a:endParaRPr lang="en-US" sz="3200" kern="1200" dirty="0"/>
        </a:p>
      </dsp:txBody>
      <dsp:txXfrm>
        <a:off x="6951" y="1683587"/>
        <a:ext cx="3214687" cy="482203"/>
      </dsp:txXfrm>
    </dsp:sp>
    <dsp:sp modelId="{896E9AB3-A54C-40E1-B2C5-C6AA88F5896A}">
      <dsp:nvSpPr>
        <dsp:cNvPr id="0" name=""/>
        <dsp:cNvSpPr/>
      </dsp:nvSpPr>
      <dsp:spPr>
        <a:xfrm>
          <a:off x="6951" y="2261912"/>
          <a:ext cx="3214687" cy="289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can we accommodate the number of students who are currently on wait lists for welding classes?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there sufficient industry demand to employ the number of students who want welding training?</a:t>
          </a:r>
        </a:p>
      </dsp:txBody>
      <dsp:txXfrm>
        <a:off x="6951" y="2261912"/>
        <a:ext cx="3214687" cy="2895950"/>
      </dsp:txXfrm>
    </dsp:sp>
    <dsp:sp modelId="{D16424AD-A97C-44FB-98D5-4AFB95BA5385}">
      <dsp:nvSpPr>
        <dsp:cNvPr id="0" name=""/>
        <dsp:cNvSpPr/>
      </dsp:nvSpPr>
      <dsp:spPr>
        <a:xfrm>
          <a:off x="3784209" y="351785"/>
          <a:ext cx="1125140" cy="1125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9EDF7-F93C-4F32-8FD4-0F3D75A3D1D3}">
      <dsp:nvSpPr>
        <dsp:cNvPr id="0" name=""/>
        <dsp:cNvSpPr/>
      </dsp:nvSpPr>
      <dsp:spPr>
        <a:xfrm>
          <a:off x="3784209" y="1683587"/>
          <a:ext cx="3214687" cy="4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 dirty="0"/>
            <a:t>GOAL </a:t>
          </a:r>
          <a:endParaRPr lang="en-US" sz="3200" kern="1200" dirty="0"/>
        </a:p>
      </dsp:txBody>
      <dsp:txXfrm>
        <a:off x="3784209" y="1683587"/>
        <a:ext cx="3214687" cy="482203"/>
      </dsp:txXfrm>
    </dsp:sp>
    <dsp:sp modelId="{C034F35E-B450-41F8-ABD1-B80B646B9D8C}">
      <dsp:nvSpPr>
        <dsp:cNvPr id="0" name=""/>
        <dsp:cNvSpPr/>
      </dsp:nvSpPr>
      <dsp:spPr>
        <a:xfrm>
          <a:off x="3784209" y="2261912"/>
          <a:ext cx="3214687" cy="289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employment rates, earnings, </a:t>
          </a:r>
          <a:r>
            <a:rPr lang="en-US" sz="2000" i="1" kern="1200" dirty="0"/>
            <a:t>and</a:t>
          </a:r>
          <a:r>
            <a:rPr lang="en-US" sz="2000" kern="1200" dirty="0"/>
            <a:t> a degree or certificate.</a:t>
          </a:r>
        </a:p>
      </dsp:txBody>
      <dsp:txXfrm>
        <a:off x="3784209" y="2261912"/>
        <a:ext cx="3214687" cy="2895950"/>
      </dsp:txXfrm>
    </dsp:sp>
    <dsp:sp modelId="{749284E3-1EAA-4222-9391-7E45DE40AB1B}">
      <dsp:nvSpPr>
        <dsp:cNvPr id="0" name=""/>
        <dsp:cNvSpPr/>
      </dsp:nvSpPr>
      <dsp:spPr>
        <a:xfrm>
          <a:off x="7561467" y="351785"/>
          <a:ext cx="1125140" cy="1125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35D33-18C1-4D37-B82A-717F8C2F2F3F}">
      <dsp:nvSpPr>
        <dsp:cNvPr id="0" name=""/>
        <dsp:cNvSpPr/>
      </dsp:nvSpPr>
      <dsp:spPr>
        <a:xfrm>
          <a:off x="7561467" y="1683587"/>
          <a:ext cx="3214687" cy="4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 dirty="0"/>
            <a:t>METRICS </a:t>
          </a:r>
          <a:endParaRPr lang="en-US" sz="3200" kern="1200" dirty="0"/>
        </a:p>
      </dsp:txBody>
      <dsp:txXfrm>
        <a:off x="7561467" y="1683587"/>
        <a:ext cx="3214687" cy="482203"/>
      </dsp:txXfrm>
    </dsp:sp>
    <dsp:sp modelId="{A4840145-6968-42EB-B05C-738B421E7FE3}">
      <dsp:nvSpPr>
        <dsp:cNvPr id="0" name=""/>
        <dsp:cNvSpPr/>
      </dsp:nvSpPr>
      <dsp:spPr>
        <a:xfrm>
          <a:off x="7561467" y="2261912"/>
          <a:ext cx="3214687" cy="289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demand for welders in our region?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many students are being trained in our region?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student employment and earnings outcomes after they leave college?</a:t>
          </a:r>
        </a:p>
      </dsp:txBody>
      <dsp:txXfrm>
        <a:off x="7561467" y="2261912"/>
        <a:ext cx="3214687" cy="2895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CA08-DAA8-4DDC-95C4-6FA2646A1D8C}">
      <dsp:nvSpPr>
        <dsp:cNvPr id="0" name=""/>
        <dsp:cNvSpPr/>
      </dsp:nvSpPr>
      <dsp:spPr>
        <a:xfrm>
          <a:off x="1291" y="0"/>
          <a:ext cx="5035226" cy="41754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66" tIns="330200" rIns="3925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Are there other occupations that use welding skills in our region?</a:t>
          </a:r>
        </a:p>
      </dsp:txBody>
      <dsp:txXfrm>
        <a:off x="1291" y="1586677"/>
        <a:ext cx="5035226" cy="2505280"/>
      </dsp:txXfrm>
    </dsp:sp>
    <dsp:sp modelId="{8F7DC006-B4E1-4FBA-9739-F813BEE1F7DE}">
      <dsp:nvSpPr>
        <dsp:cNvPr id="0" name=""/>
        <dsp:cNvSpPr/>
      </dsp:nvSpPr>
      <dsp:spPr>
        <a:xfrm>
          <a:off x="1892584" y="417546"/>
          <a:ext cx="1252640" cy="12526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76029" y="600991"/>
        <a:ext cx="885750" cy="885750"/>
      </dsp:txXfrm>
    </dsp:sp>
    <dsp:sp modelId="{7CF08A9C-5DF0-4B96-86F4-D0F6848C0B8D}">
      <dsp:nvSpPr>
        <dsp:cNvPr id="0" name=""/>
        <dsp:cNvSpPr/>
      </dsp:nvSpPr>
      <dsp:spPr>
        <a:xfrm>
          <a:off x="1291" y="4175396"/>
          <a:ext cx="5035226" cy="72"/>
        </a:xfrm>
        <a:prstGeom prst="rect">
          <a:avLst/>
        </a:prstGeom>
        <a:solidFill>
          <a:schemeClr val="accent5">
            <a:hueOff val="-1811928"/>
            <a:satOff val="1411"/>
            <a:lumOff val="-197"/>
            <a:alphaOff val="0"/>
          </a:schemeClr>
        </a:solidFill>
        <a:ln w="15875" cap="flat" cmpd="sng" algn="ctr">
          <a:solidFill>
            <a:schemeClr val="accent5">
              <a:hueOff val="-1811928"/>
              <a:satOff val="1411"/>
              <a:lumOff val="-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302AA-A2C0-49F9-80CC-290CC4820B04}">
      <dsp:nvSpPr>
        <dsp:cNvPr id="0" name=""/>
        <dsp:cNvSpPr/>
      </dsp:nvSpPr>
      <dsp:spPr>
        <a:xfrm>
          <a:off x="5540040" y="0"/>
          <a:ext cx="5035226" cy="4175468"/>
        </a:xfrm>
        <a:prstGeom prst="rect">
          <a:avLst/>
        </a:prstGeom>
        <a:solidFill>
          <a:schemeClr val="accent5">
            <a:tint val="40000"/>
            <a:alpha val="90000"/>
            <a:hueOff val="-4752696"/>
            <a:satOff val="2369"/>
            <a:lumOff val="9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752696"/>
              <a:satOff val="2369"/>
              <a:lumOff val="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66" tIns="330200" rIns="39256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Will there be enough jobs for all the students taking welding courses?</a:t>
          </a:r>
        </a:p>
      </dsp:txBody>
      <dsp:txXfrm>
        <a:off x="5540040" y="1586677"/>
        <a:ext cx="5035226" cy="2505280"/>
      </dsp:txXfrm>
    </dsp:sp>
    <dsp:sp modelId="{5DCA361F-8972-47F1-A0B1-EEBF8F6028C4}">
      <dsp:nvSpPr>
        <dsp:cNvPr id="0" name=""/>
        <dsp:cNvSpPr/>
      </dsp:nvSpPr>
      <dsp:spPr>
        <a:xfrm>
          <a:off x="7431333" y="417546"/>
          <a:ext cx="1252640" cy="1252640"/>
        </a:xfrm>
        <a:prstGeom prst="ellipse">
          <a:avLst/>
        </a:prstGeom>
        <a:solidFill>
          <a:schemeClr val="accent5">
            <a:hueOff val="-3623856"/>
            <a:satOff val="2822"/>
            <a:lumOff val="-393"/>
            <a:alphaOff val="0"/>
          </a:schemeClr>
        </a:solidFill>
        <a:ln w="15875" cap="flat" cmpd="sng" algn="ctr">
          <a:solidFill>
            <a:schemeClr val="accent5">
              <a:hueOff val="-3623856"/>
              <a:satOff val="2822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614778" y="600991"/>
        <a:ext cx="885750" cy="885750"/>
      </dsp:txXfrm>
    </dsp:sp>
    <dsp:sp modelId="{6F432D23-1FC5-4799-BA9E-BBD0565316FA}">
      <dsp:nvSpPr>
        <dsp:cNvPr id="0" name=""/>
        <dsp:cNvSpPr/>
      </dsp:nvSpPr>
      <dsp:spPr>
        <a:xfrm>
          <a:off x="5540040" y="4175396"/>
          <a:ext cx="5035226" cy="72"/>
        </a:xfrm>
        <a:prstGeom prst="rect">
          <a:avLst/>
        </a:prstGeom>
        <a:solidFill>
          <a:schemeClr val="accent5">
            <a:hueOff val="-5435784"/>
            <a:satOff val="4233"/>
            <a:lumOff val="-590"/>
            <a:alphaOff val="0"/>
          </a:schemeClr>
        </a:solidFill>
        <a:ln w="15875" cap="flat" cmpd="sng" algn="ctr">
          <a:solidFill>
            <a:schemeClr val="accent5">
              <a:hueOff val="-5435784"/>
              <a:satOff val="4233"/>
              <a:lumOff val="-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25E8F-4060-4594-9385-153DBCCEC682}">
      <dsp:nvSpPr>
        <dsp:cNvPr id="0" name=""/>
        <dsp:cNvSpPr/>
      </dsp:nvSpPr>
      <dsp:spPr>
        <a:xfrm>
          <a:off x="733" y="769861"/>
          <a:ext cx="2859915" cy="171594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Who was part of the program?</a:t>
          </a:r>
        </a:p>
      </dsp:txBody>
      <dsp:txXfrm>
        <a:off x="733" y="769861"/>
        <a:ext cx="2859915" cy="1715949"/>
      </dsp:txXfrm>
    </dsp:sp>
    <dsp:sp modelId="{E708FD18-4B93-4DBF-AA8D-DF249D1852B8}">
      <dsp:nvSpPr>
        <dsp:cNvPr id="0" name=""/>
        <dsp:cNvSpPr/>
      </dsp:nvSpPr>
      <dsp:spPr>
        <a:xfrm>
          <a:off x="3146640" y="769861"/>
          <a:ext cx="2859915" cy="171594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Were they able to make progress in the program?</a:t>
          </a:r>
        </a:p>
      </dsp:txBody>
      <dsp:txXfrm>
        <a:off x="3146640" y="769861"/>
        <a:ext cx="2859915" cy="1715949"/>
      </dsp:txXfrm>
    </dsp:sp>
    <dsp:sp modelId="{676E5436-8C4A-418F-96E7-1B08BE1053C2}">
      <dsp:nvSpPr>
        <dsp:cNvPr id="0" name=""/>
        <dsp:cNvSpPr/>
      </dsp:nvSpPr>
      <dsp:spPr>
        <a:xfrm>
          <a:off x="733" y="2771802"/>
          <a:ext cx="2859915" cy="171594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Whose lives got better?</a:t>
          </a:r>
        </a:p>
      </dsp:txBody>
      <dsp:txXfrm>
        <a:off x="733" y="2771802"/>
        <a:ext cx="2859915" cy="1715949"/>
      </dsp:txXfrm>
    </dsp:sp>
    <dsp:sp modelId="{EC04B0F8-7AF3-4E6C-AC89-7B804A5F780F}">
      <dsp:nvSpPr>
        <dsp:cNvPr id="0" name=""/>
        <dsp:cNvSpPr/>
      </dsp:nvSpPr>
      <dsp:spPr>
        <a:xfrm>
          <a:off x="3146640" y="2771802"/>
          <a:ext cx="2859915" cy="1715949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Were improvements equitable?</a:t>
          </a:r>
        </a:p>
      </dsp:txBody>
      <dsp:txXfrm>
        <a:off x="3146640" y="2771802"/>
        <a:ext cx="2859915" cy="17159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9239-0215-4A8E-812F-27B50D6A7532}">
      <dsp:nvSpPr>
        <dsp:cNvPr id="0" name=""/>
        <dsp:cNvSpPr/>
      </dsp:nvSpPr>
      <dsp:spPr>
        <a:xfrm>
          <a:off x="0" y="0"/>
          <a:ext cx="3305174" cy="41754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did this program fit into students’ longer-term plans?</a:t>
          </a:r>
        </a:p>
      </dsp:txBody>
      <dsp:txXfrm>
        <a:off x="0" y="1586677"/>
        <a:ext cx="3305174" cy="2505280"/>
      </dsp:txXfrm>
    </dsp:sp>
    <dsp:sp modelId="{63640098-821B-42BB-99D9-40BEAA7F3D7D}">
      <dsp:nvSpPr>
        <dsp:cNvPr id="0" name=""/>
        <dsp:cNvSpPr/>
      </dsp:nvSpPr>
      <dsp:spPr>
        <a:xfrm>
          <a:off x="1026266" y="417546"/>
          <a:ext cx="1252640" cy="1252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9711" y="600991"/>
        <a:ext cx="885750" cy="885750"/>
      </dsp:txXfrm>
    </dsp:sp>
    <dsp:sp modelId="{577D2958-823E-40D3-B8A4-9027E16A31CB}">
      <dsp:nvSpPr>
        <dsp:cNvPr id="0" name=""/>
        <dsp:cNvSpPr/>
      </dsp:nvSpPr>
      <dsp:spPr>
        <a:xfrm>
          <a:off x="0" y="4175396"/>
          <a:ext cx="33051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A6742-B0B1-45D4-8CEF-1C69A3BCE100}">
      <dsp:nvSpPr>
        <dsp:cNvPr id="0" name=""/>
        <dsp:cNvSpPr/>
      </dsp:nvSpPr>
      <dsp:spPr>
        <a:xfrm>
          <a:off x="3635691" y="0"/>
          <a:ext cx="3305174" cy="41754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What’s working?</a:t>
          </a:r>
        </a:p>
      </dsp:txBody>
      <dsp:txXfrm>
        <a:off x="3635691" y="1586677"/>
        <a:ext cx="3305174" cy="2505280"/>
      </dsp:txXfrm>
    </dsp:sp>
    <dsp:sp modelId="{614F7F73-4480-4EEB-8612-2B508B2D1455}">
      <dsp:nvSpPr>
        <dsp:cNvPr id="0" name=""/>
        <dsp:cNvSpPr/>
      </dsp:nvSpPr>
      <dsp:spPr>
        <a:xfrm>
          <a:off x="4661958" y="417546"/>
          <a:ext cx="1252640" cy="1252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45403" y="600991"/>
        <a:ext cx="885750" cy="885750"/>
      </dsp:txXfrm>
    </dsp:sp>
    <dsp:sp modelId="{F7E29B54-DEB1-4901-89FF-9615F8FBC196}">
      <dsp:nvSpPr>
        <dsp:cNvPr id="0" name=""/>
        <dsp:cNvSpPr/>
      </dsp:nvSpPr>
      <dsp:spPr>
        <a:xfrm>
          <a:off x="3635691" y="4175396"/>
          <a:ext cx="33051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E138-8F90-4094-B0EA-DB1CA75AC150}">
      <dsp:nvSpPr>
        <dsp:cNvPr id="0" name=""/>
        <dsp:cNvSpPr/>
      </dsp:nvSpPr>
      <dsp:spPr>
        <a:xfrm>
          <a:off x="7271383" y="0"/>
          <a:ext cx="3305174" cy="41754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684" tIns="330200" rIns="2576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What’s getting in their way?</a:t>
          </a:r>
        </a:p>
      </dsp:txBody>
      <dsp:txXfrm>
        <a:off x="7271383" y="1586677"/>
        <a:ext cx="3305174" cy="2505280"/>
      </dsp:txXfrm>
    </dsp:sp>
    <dsp:sp modelId="{BFE3028B-829C-4BF7-B62F-45967DF40DBE}">
      <dsp:nvSpPr>
        <dsp:cNvPr id="0" name=""/>
        <dsp:cNvSpPr/>
      </dsp:nvSpPr>
      <dsp:spPr>
        <a:xfrm>
          <a:off x="8297650" y="417546"/>
          <a:ext cx="1252640" cy="1252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61" tIns="12700" rIns="976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81095" y="600991"/>
        <a:ext cx="885750" cy="885750"/>
      </dsp:txXfrm>
    </dsp:sp>
    <dsp:sp modelId="{221396E8-F79D-429B-9E15-B331C6C481DA}">
      <dsp:nvSpPr>
        <dsp:cNvPr id="0" name=""/>
        <dsp:cNvSpPr/>
      </dsp:nvSpPr>
      <dsp:spPr>
        <a:xfrm>
          <a:off x="7271383" y="4175396"/>
          <a:ext cx="33051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1705-D07E-4084-ABAD-C72B965A724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3480-122E-45F7-8D8B-3BBB6E7B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Launchboard</a:t>
            </a:r>
            <a:r>
              <a:rPr lang="en-US" b="1" dirty="0"/>
              <a:t> navigation: </a:t>
            </a:r>
            <a:r>
              <a:rPr lang="en-US" dirty="0"/>
              <a:t>discussions</a:t>
            </a:r>
            <a:r>
              <a:rPr lang="en-US" baseline="0" dirty="0"/>
              <a:t> about data discrepancy </a:t>
            </a:r>
            <a:r>
              <a:rPr lang="en-US" baseline="0" dirty="0">
                <a:sym typeface="Wingdings" panose="05000000000000000000" pitchFamily="2" charset="2"/>
              </a:rPr>
              <a:t> faculty look more closely at what they think they know. Opportunity to correct reporting errors.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Faculty are thinking about what happens </a:t>
            </a:r>
            <a:r>
              <a:rPr lang="en-US" i="1" baseline="0" dirty="0">
                <a:sym typeface="Wingdings" panose="05000000000000000000" pitchFamily="2" charset="2"/>
              </a:rPr>
              <a:t>after</a:t>
            </a:r>
            <a:r>
              <a:rPr lang="en-US" baseline="0" dirty="0">
                <a:sym typeface="Wingdings" panose="05000000000000000000" pitchFamily="2" charset="2"/>
              </a:rPr>
              <a:t> their programs. Focused on programs and employment instead of course success.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>
                <a:sym typeface="Wingdings" panose="05000000000000000000" pitchFamily="2" charset="2"/>
              </a:rPr>
              <a:t>Program development</a:t>
            </a:r>
            <a:r>
              <a:rPr lang="en-US" baseline="0" dirty="0">
                <a:sym typeface="Wingdings" panose="05000000000000000000" pitchFamily="2" charset="2"/>
              </a:rPr>
              <a:t>: Where are similar programs at other colleges? How are their completion and placement rates? Contacts for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>
                <a:sym typeface="Wingdings" panose="05000000000000000000" pitchFamily="2" charset="2"/>
              </a:rPr>
              <a:t>Center of Excellence:</a:t>
            </a:r>
            <a:r>
              <a:rPr lang="en-US" b="0" baseline="0" dirty="0">
                <a:sym typeface="Wingdings" panose="05000000000000000000" pitchFamily="2" charset="2"/>
              </a:rPr>
              <a:t> Custom reports in program areas of interest. </a:t>
            </a:r>
            <a:r>
              <a:rPr lang="en-US" b="0" baseline="0" dirty="0" err="1">
                <a:sym typeface="Wingdings" panose="05000000000000000000" pitchFamily="2" charset="2"/>
              </a:rPr>
              <a:t>CoE</a:t>
            </a:r>
            <a:r>
              <a:rPr lang="en-US" b="0" baseline="0" dirty="0">
                <a:sym typeface="Wingdings" panose="05000000000000000000" pitchFamily="2" charset="2"/>
              </a:rPr>
              <a:t> Website for multiple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>
                <a:sym typeface="Wingdings" panose="05000000000000000000" pitchFamily="2" charset="2"/>
              </a:rPr>
              <a:t>Employment questions:</a:t>
            </a:r>
            <a:r>
              <a:rPr lang="en-US" b="0" baseline="0" dirty="0">
                <a:sym typeface="Wingdings" panose="05000000000000000000" pitchFamily="2" charset="2"/>
              </a:rPr>
              <a:t> Will this new program or program improvement lead to improved outcomes?</a:t>
            </a:r>
            <a:endParaRPr lang="en-US" b="1" baseline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 is serving a large number of younger, Hispanic students who are enrolled part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students are economically disadvantaged. </a:t>
            </a:r>
          </a:p>
          <a:p>
            <a:endParaRPr lang="en-US" dirty="0"/>
          </a:p>
          <a:p>
            <a:r>
              <a:rPr lang="en-US" dirty="0"/>
              <a:t>Jenni:</a:t>
            </a:r>
          </a:p>
          <a:p>
            <a:r>
              <a:rPr lang="en-US" dirty="0"/>
              <a:t>Welding</a:t>
            </a:r>
            <a:r>
              <a:rPr lang="en-US" baseline="0" dirty="0"/>
              <a:t> skills lead to relatively high wages in a relatively short amount of time.</a:t>
            </a:r>
          </a:p>
          <a:p>
            <a:r>
              <a:rPr lang="en-US" baseline="0" dirty="0"/>
              <a:t>Many students exit programs in the first semester for a job and return later for additional skills. </a:t>
            </a:r>
            <a:endParaRPr lang="en-US" dirty="0"/>
          </a:p>
          <a:p>
            <a:r>
              <a:rPr lang="en-US" dirty="0"/>
              <a:t>Our Accelerated Career Training (ACT) program provides case-management</a:t>
            </a:r>
            <a:r>
              <a:rPr lang="en-US" baseline="0" dirty="0"/>
              <a:t> support for students in CTE programs. Students enroll in intensive courses for completion w/in 6-12 months.</a:t>
            </a:r>
          </a:p>
          <a:p>
            <a:r>
              <a:rPr lang="en-US" baseline="0" dirty="0"/>
              <a:t>One possibility is that students support themselves with welding jobs while they complete transfer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 has very few students enroll for three terms. </a:t>
            </a:r>
          </a:p>
          <a:p>
            <a:r>
              <a:rPr lang="en-US" dirty="0"/>
              <a:t>Jenni posits some explanations for why.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Students go to jobs requiring welding skills after the first several weeks.</a:t>
            </a:r>
            <a:r>
              <a:rPr lang="en-US" baseline="0" dirty="0"/>
              <a:t> Many return later for additional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almost never complete the program—many students don’t attain skills-builder status and not all get an earnings 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5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Solid employment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strongest in the state</a:t>
            </a:r>
          </a:p>
          <a:p>
            <a:endParaRPr lang="en-US" dirty="0"/>
          </a:p>
          <a:p>
            <a:r>
              <a:rPr lang="en-US" dirty="0"/>
              <a:t>Jenni: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Accelerated Career Training (ACT) program supports students through an aggressive, intensive completion plan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Program</a:t>
            </a:r>
            <a:r>
              <a:rPr lang="en-US" baseline="0" dirty="0"/>
              <a:t> faculty have developed strong partnerships with local industry: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Stanislaus Manufacturing &amp; Maintenance Joint Apprenticeship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Faculty are also currently working in the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aren’t making as much as the labor market data indicates welders make in the Central Valley.  Jenni or Nora provide context.</a:t>
            </a:r>
          </a:p>
          <a:p>
            <a:endParaRPr lang="en-US" dirty="0"/>
          </a:p>
          <a:p>
            <a:r>
              <a:rPr lang="en-US" dirty="0"/>
              <a:t>We look at entry-level pay rather than median</a:t>
            </a:r>
            <a:r>
              <a:rPr lang="en-US" baseline="0" dirty="0"/>
              <a:t> as it takes approximately 3 years of experience to reach median.</a:t>
            </a:r>
            <a:r>
              <a:rPr lang="en-US" dirty="0"/>
              <a:t> From</a:t>
            </a:r>
            <a:r>
              <a:rPr lang="en-US" baseline="0" dirty="0"/>
              <a:t> that view: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/>
              <a:t>The starting wage in Stanislaus County is $30.534.40 (welders, cutters, </a:t>
            </a:r>
            <a:r>
              <a:rPr lang="en-US" baseline="0" dirty="0" err="1"/>
              <a:t>solderers</a:t>
            </a:r>
            <a:r>
              <a:rPr lang="en-US" baseline="0" dirty="0"/>
              <a:t>, and </a:t>
            </a:r>
            <a:r>
              <a:rPr lang="en-US" baseline="0" dirty="0" err="1"/>
              <a:t>brazers</a:t>
            </a:r>
            <a:r>
              <a:rPr lang="en-US" baseline="0" dirty="0"/>
              <a:t>). We use the lowest 10% of welding wages because we have many small businesses, and low socio-economic indicators.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aseline="0" dirty="0"/>
              <a:t>Starting wage is $24,148.80 for welding, soldering, brazing machine-setters, operators, and tenders.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aseline="0" dirty="0"/>
              <a:t>A simple average of the expected entry-level wages of the two is : $27,341.60 </a:t>
            </a:r>
            <a:r>
              <a:rPr lang="en-US" baseline="0" dirty="0">
                <a:sym typeface="Wingdings" panose="05000000000000000000" pitchFamily="2" charset="2"/>
              </a:rPr>
              <a:t> our earnings are $28,999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5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Still, economically disadvantaged students do comparatively well (this often is not the case).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now looking at</a:t>
            </a:r>
            <a:r>
              <a:rPr lang="en-US" baseline="0" dirty="0"/>
              <a:t> the students who return for additional training and those who transfer. </a:t>
            </a:r>
          </a:p>
          <a:p>
            <a:r>
              <a:rPr lang="en-US" baseline="0" dirty="0"/>
              <a:t>Job demand at relatively good wages takes students out before program completion. We would like to find a way for students to earn a degree or certificate before they exit.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5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of students wanted to earn a bachelor’s degree, but another quarter were only taking welding for fun.</a:t>
            </a:r>
          </a:p>
          <a:p>
            <a:r>
              <a:rPr lang="en-US" dirty="0"/>
              <a:t>Students exit the program for jobs without completing an</a:t>
            </a:r>
            <a:r>
              <a:rPr lang="en-US" baseline="0" dirty="0"/>
              <a:t> award and return later for additional skills.</a:t>
            </a:r>
          </a:p>
          <a:p>
            <a:r>
              <a:rPr lang="en-US" dirty="0"/>
              <a:t>Program faculty posit that </a:t>
            </a:r>
            <a:r>
              <a:rPr lang="en-US" baseline="0" dirty="0"/>
              <a:t>with the number of economically disadvantaged students at MJC, welding may be a means of support as students complete degrees or transfer in other areas.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Determining the source of information is critical – these questions are important to answer first. But the conversation can’t stop here. </a:t>
            </a:r>
          </a:p>
          <a:p>
            <a:r>
              <a:rPr lang="en-US" dirty="0"/>
              <a:t>Provide opportunity for participants to ask their where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0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 poses the question</a:t>
            </a:r>
          </a:p>
          <a:p>
            <a:r>
              <a:rPr lang="en-US" dirty="0"/>
              <a:t>Jenni provides contextual information   (working</a:t>
            </a:r>
            <a:r>
              <a:rPr lang="en-US" baseline="0" dirty="0"/>
              <a:t> on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Determining the source of information is critical – these questions are important to answer first. But the conversation can’t stop here. </a:t>
            </a:r>
          </a:p>
          <a:p>
            <a:r>
              <a:rPr lang="en-US" dirty="0"/>
              <a:t>Provide opportunity for participants to ask their where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don’t have a research question, the information is just a nice to have.</a:t>
            </a:r>
          </a:p>
          <a:p>
            <a:r>
              <a:rPr lang="en-US" dirty="0"/>
              <a:t>Provide opportunity for participants to list some of the problems they are trying to solve.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Employed in 2</a:t>
            </a:r>
            <a:r>
              <a:rPr lang="en-US" sz="2000" baseline="30000" dirty="0"/>
              <a:t>nd</a:t>
            </a:r>
            <a:r>
              <a:rPr lang="en-US" sz="2000" dirty="0"/>
              <a:t>/4</a:t>
            </a:r>
            <a:r>
              <a:rPr lang="en-US" sz="2000" baseline="30000" dirty="0"/>
              <a:t>th</a:t>
            </a:r>
            <a:r>
              <a:rPr lang="en-US" sz="2000" dirty="0"/>
              <a:t> fiscal quarter</a:t>
            </a:r>
          </a:p>
          <a:p>
            <a:pPr lvl="1"/>
            <a:r>
              <a:rPr lang="en-US" sz="2000" dirty="0"/>
              <a:t>Median change in earnings</a:t>
            </a:r>
          </a:p>
          <a:p>
            <a:pPr lvl="1"/>
            <a:r>
              <a:rPr lang="en-US" sz="2000" dirty="0"/>
              <a:t>Living wage</a:t>
            </a:r>
          </a:p>
          <a:p>
            <a:pPr lvl="1"/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we combine analysis of outcomes data (</a:t>
            </a:r>
            <a:r>
              <a:rPr lang="en-US" dirty="0" err="1"/>
              <a:t>Launchboard</a:t>
            </a:r>
            <a:r>
              <a:rPr lang="en-US" dirty="0"/>
              <a:t>) and institutional data (scheduling, wait lists, completion rates) to improve programs?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we have strong relationships with multiple employers to develop</a:t>
            </a:r>
            <a:r>
              <a:rPr lang="en-US" baseline="0" dirty="0"/>
              <a:t> internships, etc.?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Job closely related (insufficient data) </a:t>
            </a:r>
            <a:r>
              <a:rPr lang="en-US" dirty="0">
                <a:sym typeface="Wingdings" panose="05000000000000000000" pitchFamily="2" charset="2"/>
              </a:rPr>
              <a:t> are completers using these skills in multiple fields?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EMSI says there are a number of openings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we share employment</a:t>
            </a:r>
            <a:r>
              <a:rPr lang="en-US" baseline="0" dirty="0"/>
              <a:t> projections with students. Will they be more likely to complete programs if they know higher level skills are more in demand?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lots of colleges are training students</a:t>
            </a:r>
          </a:p>
          <a:p>
            <a:endParaRPr lang="en-US" dirty="0"/>
          </a:p>
          <a:p>
            <a:r>
              <a:rPr lang="en-US" dirty="0"/>
              <a:t>Professional relationships with local employers</a:t>
            </a:r>
            <a:r>
              <a:rPr lang="en-US" baseline="0" dirty="0"/>
              <a:t> are critical to student job placement. </a:t>
            </a:r>
          </a:p>
          <a:p>
            <a:r>
              <a:rPr lang="en-US" baseline="0" dirty="0"/>
              <a:t>83% of CTEOS responders have a job in a closely related field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 poses the question</a:t>
            </a:r>
          </a:p>
          <a:p>
            <a:r>
              <a:rPr lang="en-US" dirty="0"/>
              <a:t>Jenni provides contextual information   (working</a:t>
            </a:r>
            <a:r>
              <a:rPr lang="en-US" baseline="0" dirty="0"/>
              <a:t> on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contextualize longer-term outcomes, it’s helpful to know who is in the program and how far they got.</a:t>
            </a:r>
          </a:p>
          <a:p>
            <a:endParaRPr lang="en-US" dirty="0"/>
          </a:p>
          <a:p>
            <a:r>
              <a:rPr lang="en-US" dirty="0"/>
              <a:t>Demand for program is high – wait lists.</a:t>
            </a:r>
          </a:p>
          <a:p>
            <a:r>
              <a:rPr lang="en-US" dirty="0"/>
              <a:t>Completions are low </a:t>
            </a:r>
            <a:r>
              <a:rPr lang="en-US" dirty="0">
                <a:sym typeface="Wingdings" panose="05000000000000000000" pitchFamily="2" charset="2"/>
              </a:rPr>
              <a:t> students take jobs w/in the first several weeks of a semester</a:t>
            </a:r>
          </a:p>
          <a:p>
            <a:r>
              <a:rPr lang="en-US" dirty="0"/>
              <a:t>We also see students break up enrollment.</a:t>
            </a:r>
            <a:r>
              <a:rPr lang="en-US" baseline="0" dirty="0"/>
              <a:t> Many return after a semester or two away for additional skills. Can we modularize this in a better 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480-122E-45F7-8D8B-3BBB6E7B8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C515-C473-4A18-9B28-11D245B1EF8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668D-A3B8-4FC7-8526-85706634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6A5930-4EC2-4FFC-8C1B-1584AD9B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74" y="1263404"/>
            <a:ext cx="8247189" cy="3115075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  <a:latin typeface="+mn-lt"/>
              </a:rPr>
              <a:t>Three Data Conversations Using the </a:t>
            </a:r>
            <a:r>
              <a:rPr lang="en-US" sz="7200" dirty="0" err="1">
                <a:solidFill>
                  <a:schemeClr val="accent1"/>
                </a:solidFill>
                <a:latin typeface="+mn-lt"/>
              </a:rPr>
              <a:t>LaunchBoard</a:t>
            </a:r>
            <a:endParaRPr lang="en-US" sz="7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EEC97-2A6A-4CBA-B512-5EE10BB92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>
            <a:norm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August 3, 2018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2A7AD-E5B1-4A11-9B42-CE984A8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+mn-lt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262D-1D54-46A9-B1A4-5A939B66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960120"/>
            <a:ext cx="6281873" cy="4171278"/>
          </a:xfrm>
        </p:spPr>
        <p:txBody>
          <a:bodyPr>
            <a:noAutofit/>
          </a:bodyPr>
          <a:lstStyle/>
          <a:p>
            <a:r>
              <a:rPr lang="en-US" sz="2800" dirty="0"/>
              <a:t>What problem are you trying to solve?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would success look like?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Which available metrics could help you evaluate whether you are solving the problem?</a:t>
            </a:r>
          </a:p>
        </p:txBody>
      </p:sp>
    </p:spTree>
    <p:extLst>
      <p:ext uri="{BB962C8B-B14F-4D97-AF65-F5344CB8AC3E}">
        <p14:creationId xmlns:p14="http://schemas.microsoft.com/office/powerpoint/2010/main" val="377955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A896E2E-235F-40B9-AE56-5D10213C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0D144F-F9C8-4BE7-BE3D-48D956B9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9664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D5193C2B-52A6-4587-823E-744EC426D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7764B5C2-BEA5-485C-8E3F-D9F00EF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2ABB0D3A-703C-418A-AEE9-709BD1118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CF0E0EEA-1CF7-4D3B-8967-BF9960A03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274485A-25E4-4FD4-B4EB-B4EC3193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3AE4E6F1-8C7E-4682-9113-B2A6B10D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55879EDA-BAE6-4F7E-833F-254D1FE68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F5B315F-9241-4776-B068-C17E04F69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0CE33508-1884-4EA8-8E65-ACD09E4F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ADDD8821-B28E-4A1C-9593-26AF519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16AAF2D2-6843-4EEE-B81A-7E80A738B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41013CAB-D751-4E9A-907B-24C0AB5D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DCCB52C9-D630-4208-84FE-7CAEE3FAD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64F7912-3C5D-4A8D-AD4E-BA34D9833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1DE5A39D-E890-4225-985C-CF4CD81EE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BC26730-EF11-447B-94FE-552F77B25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8161863-D792-452D-B9F0-D6522EA63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D1AACDC7-6C74-4713-9E52-329FC30A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A4150003-F340-4C57-8E6D-C678CEF66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2401683E-D389-491F-9E72-B8124F38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400BD38B-EFD8-456C-BBAE-31A223A21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9D77EFCC-7B64-42BB-BC6B-577C4DF75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26569"/>
              </p:ext>
            </p:extLst>
          </p:nvPr>
        </p:nvGraphicFramePr>
        <p:xfrm>
          <a:off x="804671" y="546410"/>
          <a:ext cx="10783106" cy="550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52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6F79BC-4FCA-45FA-9791-94AB8F8B6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62" y="987978"/>
            <a:ext cx="7642648" cy="506325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297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2D9E3-1F9A-4316-9AEC-EC48B907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78" y="1946978"/>
            <a:ext cx="9872643" cy="259156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801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1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5F84215-B5D4-4261-AD51-B917C8C9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First Order Questions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723373A6-B885-4715-B5E3-2E7E5F117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0414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007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69">
            <a:extLst>
              <a:ext uri="{FF2B5EF4-FFF2-40B4-BE49-F238E27FC236}">
                <a16:creationId xmlns:a16="http://schemas.microsoft.com/office/drawing/2014/main" id="{1A896E2E-235F-40B9-AE56-5D10213C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71">
            <a:extLst>
              <a:ext uri="{FF2B5EF4-FFF2-40B4-BE49-F238E27FC236}">
                <a16:creationId xmlns:a16="http://schemas.microsoft.com/office/drawing/2014/main" id="{950D144F-F9C8-4BE7-BE3D-48D956B9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9664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D5193C2B-52A6-4587-823E-744EC426D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7764B5C2-BEA5-485C-8E3F-D9F00EF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2ABB0D3A-703C-418A-AEE9-709BD1118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CF0E0EEA-1CF7-4D3B-8967-BF9960A03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274485A-25E4-4FD4-B4EB-B4EC3193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3AE4E6F1-8C7E-4682-9113-B2A6B10D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55879EDA-BAE6-4F7E-833F-254D1FE68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F5B315F-9241-4776-B068-C17E04F69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0CE33508-1884-4EA8-8E65-ACD09E4F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ADDD8821-B28E-4A1C-9593-26AF519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16AAF2D2-6843-4EEE-B81A-7E80A738B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41013CAB-D751-4E9A-907B-24C0AB5D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DCCB52C9-D630-4208-84FE-7CAEE3FAD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64F7912-3C5D-4A8D-AD4E-BA34D9833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1DE5A39D-E890-4225-985C-CF4CD81EE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BC26730-EF11-447B-94FE-552F77B25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8161863-D792-452D-B9F0-D6522EA63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D1AACDC7-6C74-4713-9E52-329FC30A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A4150003-F340-4C57-8E6D-C678CEF66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2401683E-D389-491F-9E72-B8124F38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400BD38B-EFD8-456C-BBAE-31A223A21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1A5448-6FFE-4BEC-B3D7-4C62E124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10" y="2487410"/>
            <a:ext cx="3297595" cy="245644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Second Order Questions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7F850A7B-DA01-4B68-A417-7CE983E21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62808"/>
              </p:ext>
            </p:extLst>
          </p:nvPr>
        </p:nvGraphicFramePr>
        <p:xfrm>
          <a:off x="4963045" y="1006568"/>
          <a:ext cx="6007290" cy="525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05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BCADF-44C5-4A4C-BE58-CD55AA01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59" y="483778"/>
            <a:ext cx="8041560" cy="589044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638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B0600-2E64-4052-9DF0-F4C86256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78" y="518377"/>
            <a:ext cx="7345421" cy="58212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242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B1823-5F3B-4FF0-B096-9E71139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51" y="1130425"/>
            <a:ext cx="7858377" cy="459714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028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6CBBD-597E-4157-9703-5F6A8066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21" y="1868362"/>
            <a:ext cx="9352658" cy="325004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7976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B2A7AD-E5B1-4A11-9B42-CE984A8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Jenni Abbott</a:t>
            </a:r>
            <a:br>
              <a:rPr lang="en-US" sz="3600" b="1" dirty="0">
                <a:solidFill>
                  <a:schemeClr val="tx1"/>
                </a:solidFill>
                <a:latin typeface="+mn-lt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</a:rPr>
              <a:t>Modesto Junior College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45DAC2-326E-4597-B4BD-3C0666D5D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4199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41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71BCBC-1556-4DB9-95A0-A1E6AE39C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53" y="1614736"/>
            <a:ext cx="9644529" cy="34479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219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44315-6560-48A9-B85A-6F3E6F9D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63" y="373994"/>
            <a:ext cx="8119619" cy="6110012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365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7D6C2-C9FE-45FB-A05E-F4770A0D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433387"/>
            <a:ext cx="74009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46AF3-CB20-4CBD-8999-822F1A1A9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1" y="539139"/>
            <a:ext cx="7758017" cy="5779722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074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AA83E005-65CA-4416-A5F0-BDB90DA67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7609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45A53F-DEA4-41C0-AF18-03F785B8DF1B}"/>
              </a:ext>
            </a:extLst>
          </p:cNvPr>
          <p:cNvSpPr/>
          <p:nvPr/>
        </p:nvSpPr>
        <p:spPr>
          <a:xfrm>
            <a:off x="3905251" y="785305"/>
            <a:ext cx="536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Third Order Questions</a:t>
            </a:r>
          </a:p>
        </p:txBody>
      </p:sp>
    </p:spTree>
    <p:extLst>
      <p:ext uri="{BB962C8B-B14F-4D97-AF65-F5344CB8AC3E}">
        <p14:creationId xmlns:p14="http://schemas.microsoft.com/office/powerpoint/2010/main" val="18706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0128B-55BC-4EEF-8BC9-12065F27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73" y="315468"/>
            <a:ext cx="5760034" cy="622706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078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B21EA0D-0592-4B68-A1FA-D07CC15AA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2BE90FF-D95F-4791-8AA8-13D3AF539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3E17BEAD-5268-4582-9CDA-080429B3F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2193641-CFA5-41A1-A5D0-1258C4B56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4B848874-2F4C-4C38-B0F3-6BEFBD96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D66E722-7DD0-4CA1-BC1E-345805EBF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AC43F54F-8F91-4774-9DEE-FEBB3CF13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CF720352-945E-4F4A-B3CB-CFBFB527A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CC3D2A69-CD22-48D8-8098-4C0B086C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582E1DD-3FD4-405C-AECB-4B87615F2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B9CE2562-DEC2-4FAF-B91A-C5B05D823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7B84DB40-6452-45A0-B97F-4D819DB0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9899C162-68F2-4A9B-80D6-9FFC79583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696BAB33-D7B0-403A-9C92-C0686C4D1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D745C2A-D330-4595-9403-94261044F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966DB625-58C7-4FE0-B310-0693EA5F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2E9B003C-CD20-47F1-B3F7-4FD60DAED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9C7A1393-3735-4840-A14D-21599345F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725E3A06-D658-4375-BA47-3DE94B00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3D05B1D8-557E-4AFA-BEA1-A52724D2A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D8919E4E-EA22-40E0-983E-B0FF3FDDC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2151BACD-0EE0-4C02-AA7A-73B27C1BE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A99555-AD85-482B-B52D-AEF5E54C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22ABA3B-AFDB-4FE6-8FFE-1DA729428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22">
              <a:extLst>
                <a:ext uri="{FF2B5EF4-FFF2-40B4-BE49-F238E27FC236}">
                  <a16:creationId xmlns:a16="http://schemas.microsoft.com/office/drawing/2014/main" id="{8F45E953-E90B-4FA0-A3B4-DDF8E416E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C5595F9-BF6B-4BAB-BAE0-208092CFA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5F84215-B5D4-4261-AD51-B917C8C9D4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>
                <a:latin typeface="+mn-lt"/>
              </a:rPr>
              <a:t>Fourth Order Questions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723373A6-B885-4715-B5E3-2E7E5F11761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318976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72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A5448-6FFE-4BEC-B3D7-4C62E124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+mn-lt"/>
              </a:rPr>
              <a:t>Hands 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AA18-7C40-4B62-8B67-33DA21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365" y="1296064"/>
            <a:ext cx="6281873" cy="417127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Working in small groups, use the </a:t>
            </a:r>
            <a:r>
              <a:rPr lang="en-US" sz="2000" dirty="0" err="1"/>
              <a:t>LaunchBoard</a:t>
            </a:r>
            <a:r>
              <a:rPr lang="en-US" sz="2000" dirty="0"/>
              <a:t> to look up information that could help to answer one of the following questions about another program: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Is marketing, scheduling, and curriculum responsive to current student populations?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What factors make it easy or hard for students to stay continuously enrolled?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Are students able to make a reasonable living after taking classes?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Or, pose your own research questions.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101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1A5448-6FFE-4BEC-B3D7-4C62E124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Reflection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7A6ABF-AF7F-45BA-A07A-E1F87D0E1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64725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79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1346B4E5-2630-4224-B30F-12E7F45F8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0629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Title 1">
            <a:extLst>
              <a:ext uri="{FF2B5EF4-FFF2-40B4-BE49-F238E27FC236}">
                <a16:creationId xmlns:a16="http://schemas.microsoft.com/office/drawing/2014/main" id="{22EBAB10-8583-464D-B7A2-F18FB271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Using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LaunchBoard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2681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E9C534-4976-4F4A-9EAD-3C27CAF8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What is your experience?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597905-45CE-40BD-A750-342F5C03E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04109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41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29E332-1F12-4C15-9CD2-46B47C7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B70D1D9-E454-41A2-8131-F87C242E5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BD80611-E3DE-49D3-957E-D2672511E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7537A2-1EBB-45DF-81BB-24C8069BF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D80068E-88CF-4AFA-A33B-4C67E9DA2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D3A694A-2C63-4465-903F-2C446C2E9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AB06086-11CF-41B2-BCA8-F4FD52333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322517-D640-42FC-95E7-636922C30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D353CC0-9B35-4CD3-80D4-CBE64AB17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40FB68B-B3F7-4ACD-BFA8-24993E47B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71C62F0-2D69-4E12-97FD-4FDA2443B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29D09D3-D44B-4C33-B67D-A33A6250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253173C-BDD8-4E76-8508-D65436C6C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8F05129-C6FB-43CA-81A0-3C0E79AE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B362655-D4C7-4196-936B-1AC33DC1D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81F342A-5654-44A6-8616-8C0E7BDF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D067AD4-45F5-405D-A7C5-05E2B4968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77D4B7-909A-4179-B8F2-4A7DC7751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8BF3507-BFDE-4733-8CDF-3FDD87FAD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84D14DCD-6EDC-4E92-ADA7-5CA363656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40BBA1-E470-44B7-8606-F8BCF6B96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7F90053-2737-4E1E-BDBF-D1F2DA63C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C47D012-ADE5-486B-A297-A95FE2F21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063DDE-7A1D-4211-952B-F30B31DEE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2704ED4-17AD-4155-82BF-3491252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030ADA-F758-4871-82A9-A900D3A1C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03A5D77-B569-4446-A13F-5F2B66B89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910AFDB-600F-419E-B8A2-C910C91CC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BA9642D-E707-4E5C-AD56-5B4201F77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BE43368-BE27-4B0F-996B-F8020ECC8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C2AFC90-DCD5-4CC4-B572-09469E892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EC73C1F-7C9B-41BF-A454-152B90AF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9387A9D-115C-4CC5-9107-97827EFF8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9CF2257-1227-45F2-8310-EF03857E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14D598B-12C8-4050-872B-AB3C4790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3441426-0436-4C62-93CB-7B231211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174AF5F-E0DA-457B-9C6D-B6793C36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0D36E6D-6BFF-4FB5-9EEB-3A36B795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159A95D-574D-4341-8A5B-5EB05EF2C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C2519B6-9E4D-48AA-8E1D-413BEEEE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91EFD00E-D9BB-4F8F-9652-1514A200A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8EDA1A4-47D4-4C8C-94C1-20520CA0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EF948F9B-2B64-4D46-B645-564490CD5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BA89D9-B358-4064-A9B6-44592BB97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1D008F9-9A52-429E-9615-0BB796945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4BAAF5C-577F-43DB-8ACD-EDAB5A54E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38000"/>
                </a:schemeClr>
              </a:gs>
              <a:gs pos="0">
                <a:schemeClr val="bg1">
                  <a:lumMod val="95000"/>
                  <a:alpha val="1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4BE36-8352-4DA6-867F-9D32A059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1" y="760830"/>
            <a:ext cx="6884244" cy="5336340"/>
          </a:xfrm>
        </p:spPr>
        <p:txBody>
          <a:bodyPr vert="horz" lIns="228600" tIns="228600" rIns="228600" bIns="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  <a:latin typeface="+mn-lt"/>
              </a:rPr>
              <a:t>Data Don’t Drive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F5BE-45FD-421D-932E-6701A2F9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8" y="760830"/>
            <a:ext cx="3065591" cy="5336340"/>
          </a:xfrm>
        </p:spPr>
        <p:txBody>
          <a:bodyPr vert="horz" lIns="91440" tIns="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They help to answer questions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8B6E08A-861F-4A1A-BCF0-69429C5A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25316" y="3342776"/>
            <a:ext cx="200040" cy="1724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6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2D7E23-DD68-469D-995A-DE57A303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55" y="565150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Making Data Useful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24CF3A-9047-46BA-A7D7-BC371341C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093932"/>
              </p:ext>
            </p:extLst>
          </p:nvPr>
        </p:nvGraphicFramePr>
        <p:xfrm>
          <a:off x="807722" y="2798042"/>
          <a:ext cx="10900090" cy="336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455C97-6DFD-4D30-8AB2-5A9299F7B9A5}"/>
              </a:ext>
            </a:extLst>
          </p:cNvPr>
          <p:cNvSpPr/>
          <p:nvPr/>
        </p:nvSpPr>
        <p:spPr>
          <a:xfrm>
            <a:off x="2017914" y="1559339"/>
            <a:ext cx="8475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Data examination needs to have structure, based in specific questions that are meaningful to the asker:</a:t>
            </a:r>
          </a:p>
        </p:txBody>
      </p:sp>
    </p:spTree>
    <p:extLst>
      <p:ext uri="{BB962C8B-B14F-4D97-AF65-F5344CB8AC3E}">
        <p14:creationId xmlns:p14="http://schemas.microsoft.com/office/powerpoint/2010/main" val="329193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B2A7AD-E5B1-4A11-9B42-CE984A8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Modesto Junior College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Welding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C20D741F-FD67-4855-93B3-46F90D1B4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30648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31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2A7AD-E5B1-4A11-9B42-CE984A8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+mn-lt"/>
              </a:rPr>
              <a:t>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262D-1D54-46A9-B1A4-5A939B66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960120"/>
            <a:ext cx="6281873" cy="4171278"/>
          </a:xfrm>
        </p:spPr>
        <p:txBody>
          <a:bodyPr>
            <a:normAutofit/>
          </a:bodyPr>
          <a:lstStyle/>
          <a:p>
            <a:r>
              <a:rPr lang="en-US" sz="2800" dirty="0"/>
              <a:t>Where did this information come from?</a:t>
            </a:r>
          </a:p>
          <a:p>
            <a:r>
              <a:rPr lang="en-US" sz="2800" dirty="0"/>
              <a:t>Is it reliable?</a:t>
            </a:r>
          </a:p>
          <a:p>
            <a:r>
              <a:rPr lang="en-US" sz="2800" dirty="0"/>
              <a:t>Is it representative?</a:t>
            </a:r>
          </a:p>
        </p:txBody>
      </p:sp>
    </p:spTree>
    <p:extLst>
      <p:ext uri="{BB962C8B-B14F-4D97-AF65-F5344CB8AC3E}">
        <p14:creationId xmlns:p14="http://schemas.microsoft.com/office/powerpoint/2010/main" val="25404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ED171-82EB-4175-B561-D27C8F39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89330"/>
            <a:ext cx="2879083" cy="36793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E2571-130D-43DB-AF86-88F5B65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89021"/>
            <a:ext cx="2880360" cy="36809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7527F-C3A5-46CA-90E8-D95209FEB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645495"/>
            <a:ext cx="2880360" cy="35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63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1521</Words>
  <Application>Microsoft Office PowerPoint</Application>
  <PresentationFormat>Widescreen</PresentationFormat>
  <Paragraphs>177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Rockwell</vt:lpstr>
      <vt:lpstr>Wingdings</vt:lpstr>
      <vt:lpstr>Atlas</vt:lpstr>
      <vt:lpstr>Three Data Conversations Using the LaunchBoard</vt:lpstr>
      <vt:lpstr>Jenni Abbott Modesto Junior College</vt:lpstr>
      <vt:lpstr>Using LaunchBoard Data</vt:lpstr>
      <vt:lpstr>What is your experience?</vt:lpstr>
      <vt:lpstr>Data Don’t Drive</vt:lpstr>
      <vt:lpstr>Making Data Useful</vt:lpstr>
      <vt:lpstr>Modesto Junior College  Welding</vt:lpstr>
      <vt:lpstr>WHERE?</vt:lpstr>
      <vt:lpstr>PowerPoint Presentation</vt:lpstr>
      <vt:lpstr>WHY?</vt:lpstr>
      <vt:lpstr>PowerPoint Presentation</vt:lpstr>
      <vt:lpstr>PowerPoint Presentation</vt:lpstr>
      <vt:lpstr>PowerPoint Presentation</vt:lpstr>
      <vt:lpstr>First Order Questions</vt:lpstr>
      <vt:lpstr>Second Order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Fourth Order Questions</vt:lpstr>
      <vt:lpstr>Hands On Work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Demystified and LaunchBoard Discovery</dc:title>
  <dc:creator>Kathy Booth</dc:creator>
  <cp:lastModifiedBy>Kathy Booth</cp:lastModifiedBy>
  <cp:revision>3</cp:revision>
  <dcterms:created xsi:type="dcterms:W3CDTF">2018-08-02T22:48:36Z</dcterms:created>
  <dcterms:modified xsi:type="dcterms:W3CDTF">2018-08-02T23:06:31Z</dcterms:modified>
</cp:coreProperties>
</file>